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50"/>
  </p:notesMasterIdLst>
  <p:sldIdLst>
    <p:sldId id="274" r:id="rId2"/>
    <p:sldId id="278" r:id="rId3"/>
    <p:sldId id="279" r:id="rId4"/>
    <p:sldId id="280" r:id="rId5"/>
    <p:sldId id="281" r:id="rId6"/>
    <p:sldId id="277" r:id="rId7"/>
    <p:sldId id="275" r:id="rId8"/>
    <p:sldId id="282" r:id="rId9"/>
    <p:sldId id="283" r:id="rId10"/>
    <p:sldId id="284" r:id="rId11"/>
    <p:sldId id="276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22" r:id="rId26"/>
    <p:sldId id="323" r:id="rId27"/>
    <p:sldId id="324" r:id="rId28"/>
    <p:sldId id="325" r:id="rId29"/>
    <p:sldId id="326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03A45-C8DC-40A7-A7C1-BB49128AEE1C}" v="30" dt="2023-01-21T03:09:2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56" autoAdjust="0"/>
  </p:normalViewPr>
  <p:slideViewPr>
    <p:cSldViewPr>
      <p:cViewPr varScale="1">
        <p:scale>
          <a:sx n="98" d="100"/>
          <a:sy n="98" d="100"/>
        </p:scale>
        <p:origin x="60" y="3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a Kunapinun" userId="40a1b9ae2880c387" providerId="LiveId" clId="{A1803A45-C8DC-40A7-A7C1-BB49128AEE1C}"/>
    <pc:docChg chg="undo custSel addSld delSld modSld sldOrd modMainMaster">
      <pc:chgData name="Alisa Kunapinun" userId="40a1b9ae2880c387" providerId="LiveId" clId="{A1803A45-C8DC-40A7-A7C1-BB49128AEE1C}" dt="2023-01-21T03:09:56.160" v="442" actId="26606"/>
      <pc:docMkLst>
        <pc:docMk/>
      </pc:docMkLst>
      <pc:sldChg chg="addSp modSp mod setBg">
        <pc:chgData name="Alisa Kunapinun" userId="40a1b9ae2880c387" providerId="LiveId" clId="{A1803A45-C8DC-40A7-A7C1-BB49128AEE1C}" dt="2023-01-21T02:45:55.461" v="25" actId="26606"/>
        <pc:sldMkLst>
          <pc:docMk/>
          <pc:sldMk cId="0" sldId="274"/>
        </pc:sldMkLst>
        <pc:spChg chg="mod">
          <ac:chgData name="Alisa Kunapinun" userId="40a1b9ae2880c387" providerId="LiveId" clId="{A1803A45-C8DC-40A7-A7C1-BB49128AEE1C}" dt="2023-01-21T02:45:55.461" v="25" actId="26606"/>
          <ac:spMkLst>
            <pc:docMk/>
            <pc:sldMk cId="0" sldId="274"/>
            <ac:spMk id="2" creationId="{00000000-0000-0000-0000-000000000000}"/>
          </ac:spMkLst>
        </pc:spChg>
        <pc:spChg chg="mod">
          <ac:chgData name="Alisa Kunapinun" userId="40a1b9ae2880c387" providerId="LiveId" clId="{A1803A45-C8DC-40A7-A7C1-BB49128AEE1C}" dt="2023-01-21T02:45:55.461" v="25" actId="26606"/>
          <ac:spMkLst>
            <pc:docMk/>
            <pc:sldMk cId="0" sldId="274"/>
            <ac:spMk id="3075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5:55.461" v="25" actId="26606"/>
          <ac:spMkLst>
            <pc:docMk/>
            <pc:sldMk cId="0" sldId="274"/>
            <ac:spMk id="3080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2:45:55.461" v="25" actId="26606"/>
          <ac:spMkLst>
            <pc:docMk/>
            <pc:sldMk cId="0" sldId="274"/>
            <ac:spMk id="3103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2:45:55.461" v="25" actId="26606"/>
          <ac:spMkLst>
            <pc:docMk/>
            <pc:sldMk cId="0" sldId="274"/>
            <ac:spMk id="3105" creationId="{7842FC68-61FD-4700-8A22-BB8B071884DB}"/>
          </ac:spMkLst>
        </pc:spChg>
        <pc:grpChg chg="add">
          <ac:chgData name="Alisa Kunapinun" userId="40a1b9ae2880c387" providerId="LiveId" clId="{A1803A45-C8DC-40A7-A7C1-BB49128AEE1C}" dt="2023-01-21T02:45:55.461" v="25" actId="26606"/>
          <ac:grpSpMkLst>
            <pc:docMk/>
            <pc:sldMk cId="0" sldId="274"/>
            <ac:grpSpMk id="3082" creationId="{5E208A8B-5EBD-4532-BE72-26414FA7CFF6}"/>
          </ac:grpSpMkLst>
        </pc:grpChg>
      </pc:sldChg>
      <pc:sldChg chg="addSp delSp modSp mod setBg">
        <pc:chgData name="Alisa Kunapinun" userId="40a1b9ae2880c387" providerId="LiveId" clId="{A1803A45-C8DC-40A7-A7C1-BB49128AEE1C}" dt="2023-01-21T02:47:28.402" v="41" actId="26606"/>
        <pc:sldMkLst>
          <pc:docMk/>
          <pc:sldMk cId="4141818682" sldId="275"/>
        </pc:sldMkLst>
        <pc:spChg chg="mod">
          <ac:chgData name="Alisa Kunapinun" userId="40a1b9ae2880c387" providerId="LiveId" clId="{A1803A45-C8DC-40A7-A7C1-BB49128AEE1C}" dt="2023-01-21T02:47:28.402" v="41" actId="26606"/>
          <ac:spMkLst>
            <pc:docMk/>
            <pc:sldMk cId="4141818682" sldId="275"/>
            <ac:spMk id="2" creationId="{00000000-0000-0000-0000-000000000000}"/>
          </ac:spMkLst>
        </pc:spChg>
        <pc:spChg chg="del mod">
          <ac:chgData name="Alisa Kunapinun" userId="40a1b9ae2880c387" providerId="LiveId" clId="{A1803A45-C8DC-40A7-A7C1-BB49128AEE1C}" dt="2023-01-21T02:47:28.402" v="41" actId="26606"/>
          <ac:spMkLst>
            <pc:docMk/>
            <pc:sldMk cId="4141818682" sldId="275"/>
            <ac:spMk id="3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7:28.402" v="41" actId="26606"/>
          <ac:spMkLst>
            <pc:docMk/>
            <pc:sldMk cId="4141818682" sldId="275"/>
            <ac:spMk id="9" creationId="{982413CC-69E6-4BDA-A88D-E4EF8F95B27D}"/>
          </ac:spMkLst>
        </pc:spChg>
        <pc:grpChg chg="add">
          <ac:chgData name="Alisa Kunapinun" userId="40a1b9ae2880c387" providerId="LiveId" clId="{A1803A45-C8DC-40A7-A7C1-BB49128AEE1C}" dt="2023-01-21T02:47:28.402" v="41" actId="26606"/>
          <ac:grpSpMkLst>
            <pc:docMk/>
            <pc:sldMk cId="4141818682" sldId="275"/>
            <ac:grpSpMk id="11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47:28.402" v="41" actId="26606"/>
          <ac:graphicFrameMkLst>
            <pc:docMk/>
            <pc:sldMk cId="4141818682" sldId="275"/>
            <ac:graphicFrameMk id="5" creationId="{6FC3C5B2-C3B1-7345-233E-8333FFDF33C0}"/>
          </ac:graphicFrameMkLst>
        </pc:graphicFrameChg>
      </pc:sldChg>
      <pc:sldChg chg="addSp modSp mod setBg">
        <pc:chgData name="Alisa Kunapinun" userId="40a1b9ae2880c387" providerId="LiveId" clId="{A1803A45-C8DC-40A7-A7C1-BB49128AEE1C}" dt="2023-01-21T02:48:14.234" v="45" actId="26606"/>
        <pc:sldMkLst>
          <pc:docMk/>
          <pc:sldMk cId="124047201" sldId="276"/>
        </pc:sldMkLst>
        <pc:spChg chg="mod">
          <ac:chgData name="Alisa Kunapinun" userId="40a1b9ae2880c387" providerId="LiveId" clId="{A1803A45-C8DC-40A7-A7C1-BB49128AEE1C}" dt="2023-01-21T02:48:14.234" v="45" actId="26606"/>
          <ac:spMkLst>
            <pc:docMk/>
            <pc:sldMk cId="124047201" sldId="276"/>
            <ac:spMk id="2" creationId="{00000000-0000-0000-0000-000000000000}"/>
          </ac:spMkLst>
        </pc:spChg>
        <pc:spChg chg="mod">
          <ac:chgData name="Alisa Kunapinun" userId="40a1b9ae2880c387" providerId="LiveId" clId="{A1803A45-C8DC-40A7-A7C1-BB49128AEE1C}" dt="2023-01-21T02:48:14.234" v="45" actId="26606"/>
          <ac:spMkLst>
            <pc:docMk/>
            <pc:sldMk cId="124047201" sldId="276"/>
            <ac:spMk id="3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8:14.234" v="45" actId="26606"/>
          <ac:spMkLst>
            <pc:docMk/>
            <pc:sldMk cId="124047201" sldId="276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2:48:14.234" v="45" actId="26606"/>
          <ac:spMkLst>
            <pc:docMk/>
            <pc:sldMk cId="124047201" sldId="276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2:48:14.234" v="45" actId="26606"/>
          <ac:grpSpMkLst>
            <pc:docMk/>
            <pc:sldMk cId="124047201" sldId="276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2:48:14.234" v="45" actId="26606"/>
          <ac:cxnSpMkLst>
            <pc:docMk/>
            <pc:sldMk cId="124047201" sldId="276"/>
            <ac:cxnSpMk id="35" creationId="{68B6AB33-DFE6-4FE4-94FE-C9E25424AD16}"/>
          </ac:cxnSpMkLst>
        </pc:cxnChg>
      </pc:sldChg>
      <pc:sldChg chg="addSp modSp mod setBg">
        <pc:chgData name="Alisa Kunapinun" userId="40a1b9ae2880c387" providerId="LiveId" clId="{A1803A45-C8DC-40A7-A7C1-BB49128AEE1C}" dt="2023-01-21T02:47:22.398" v="40" actId="26606"/>
        <pc:sldMkLst>
          <pc:docMk/>
          <pc:sldMk cId="2996604587" sldId="277"/>
        </pc:sldMkLst>
        <pc:spChg chg="mod">
          <ac:chgData name="Alisa Kunapinun" userId="40a1b9ae2880c387" providerId="LiveId" clId="{A1803A45-C8DC-40A7-A7C1-BB49128AEE1C}" dt="2023-01-21T02:47:22.398" v="40" actId="26606"/>
          <ac:spMkLst>
            <pc:docMk/>
            <pc:sldMk cId="2996604587" sldId="277"/>
            <ac:spMk id="2" creationId="{00000000-0000-0000-0000-000000000000}"/>
          </ac:spMkLst>
        </pc:spChg>
        <pc:spChg chg="mod">
          <ac:chgData name="Alisa Kunapinun" userId="40a1b9ae2880c387" providerId="LiveId" clId="{A1803A45-C8DC-40A7-A7C1-BB49128AEE1C}" dt="2023-01-21T02:47:22.398" v="40" actId="26606"/>
          <ac:spMkLst>
            <pc:docMk/>
            <pc:sldMk cId="2996604587" sldId="277"/>
            <ac:spMk id="3075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7:22.398" v="40" actId="26606"/>
          <ac:spMkLst>
            <pc:docMk/>
            <pc:sldMk cId="2996604587" sldId="277"/>
            <ac:spMk id="3080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2:47:22.398" v="40" actId="26606"/>
          <ac:spMkLst>
            <pc:docMk/>
            <pc:sldMk cId="2996604587" sldId="277"/>
            <ac:spMk id="3103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2:47:22.398" v="40" actId="26606"/>
          <ac:spMkLst>
            <pc:docMk/>
            <pc:sldMk cId="2996604587" sldId="277"/>
            <ac:spMk id="3105" creationId="{7842FC68-61FD-4700-8A22-BB8B071884DB}"/>
          </ac:spMkLst>
        </pc:spChg>
        <pc:grpChg chg="add">
          <ac:chgData name="Alisa Kunapinun" userId="40a1b9ae2880c387" providerId="LiveId" clId="{A1803A45-C8DC-40A7-A7C1-BB49128AEE1C}" dt="2023-01-21T02:47:22.398" v="40" actId="26606"/>
          <ac:grpSpMkLst>
            <pc:docMk/>
            <pc:sldMk cId="2996604587" sldId="277"/>
            <ac:grpSpMk id="3082" creationId="{5E208A8B-5EBD-4532-BE72-26414FA7CFF6}"/>
          </ac:grpSpMkLst>
        </pc:grpChg>
      </pc:sldChg>
      <pc:sldChg chg="addSp delSp modSp mod setBg">
        <pc:chgData name="Alisa Kunapinun" userId="40a1b9ae2880c387" providerId="LiveId" clId="{A1803A45-C8DC-40A7-A7C1-BB49128AEE1C}" dt="2023-01-21T02:46:58.465" v="36" actId="1076"/>
        <pc:sldMkLst>
          <pc:docMk/>
          <pc:sldMk cId="1090660803" sldId="278"/>
        </pc:sldMkLst>
        <pc:spChg chg="mod">
          <ac:chgData name="Alisa Kunapinun" userId="40a1b9ae2880c387" providerId="LiveId" clId="{A1803A45-C8DC-40A7-A7C1-BB49128AEE1C}" dt="2023-01-21T02:46:06.829" v="26" actId="26606"/>
          <ac:spMkLst>
            <pc:docMk/>
            <pc:sldMk cId="1090660803" sldId="278"/>
            <ac:spMk id="2" creationId="{00000000-0000-0000-0000-000000000000}"/>
          </ac:spMkLst>
        </pc:spChg>
        <pc:spChg chg="add del">
          <ac:chgData name="Alisa Kunapinun" userId="40a1b9ae2880c387" providerId="LiveId" clId="{A1803A45-C8DC-40A7-A7C1-BB49128AEE1C}" dt="2023-01-21T02:46:51.842" v="35" actId="478"/>
          <ac:spMkLst>
            <pc:docMk/>
            <pc:sldMk cId="1090660803" sldId="278"/>
            <ac:spMk id="9" creationId="{A63B2599-113B-FEEB-C7CE-5718FE907B58}"/>
          </ac:spMkLst>
        </pc:spChg>
        <pc:spChg chg="add">
          <ac:chgData name="Alisa Kunapinun" userId="40a1b9ae2880c387" providerId="LiveId" clId="{A1803A45-C8DC-40A7-A7C1-BB49128AEE1C}" dt="2023-01-21T02:46:06.829" v="26" actId="26606"/>
          <ac:spMkLst>
            <pc:docMk/>
            <pc:sldMk cId="1090660803" sldId="278"/>
            <ac:spMk id="12" creationId="{7CC9829A-26F6-4595-8608-1A9F57DA7504}"/>
          </ac:spMkLst>
        </pc:spChg>
        <pc:grpChg chg="add">
          <ac:chgData name="Alisa Kunapinun" userId="40a1b9ae2880c387" providerId="LiveId" clId="{A1803A45-C8DC-40A7-A7C1-BB49128AEE1C}" dt="2023-01-21T02:46:06.829" v="26" actId="26606"/>
          <ac:grpSpMkLst>
            <pc:docMk/>
            <pc:sldMk cId="1090660803" sldId="278"/>
            <ac:grpSpMk id="14" creationId="{75343792-FB15-4868-8582-6FB07FD06552}"/>
          </ac:grpSpMkLst>
        </pc:grpChg>
        <pc:grpChg chg="add">
          <ac:chgData name="Alisa Kunapinun" userId="40a1b9ae2880c387" providerId="LiveId" clId="{A1803A45-C8DC-40A7-A7C1-BB49128AEE1C}" dt="2023-01-21T02:46:06.829" v="26" actId="26606"/>
          <ac:grpSpMkLst>
            <pc:docMk/>
            <pc:sldMk cId="1090660803" sldId="278"/>
            <ac:grpSpMk id="37" creationId="{F594A2EF-2FF2-48A2-91C9-02790030750B}"/>
          </ac:grpSpMkLst>
        </pc:grpChg>
        <pc:picChg chg="mod">
          <ac:chgData name="Alisa Kunapinun" userId="40a1b9ae2880c387" providerId="LiveId" clId="{A1803A45-C8DC-40A7-A7C1-BB49128AEE1C}" dt="2023-01-21T02:46:58.465" v="36" actId="1076"/>
          <ac:picMkLst>
            <pc:docMk/>
            <pc:sldMk cId="1090660803" sldId="278"/>
            <ac:picMk id="5" creationId="{D9AA714F-F210-47DF-8510-647C08128840}"/>
          </ac:picMkLst>
        </pc:picChg>
      </pc:sldChg>
      <pc:sldChg chg="addSp delSp modSp mod setBg">
        <pc:chgData name="Alisa Kunapinun" userId="40a1b9ae2880c387" providerId="LiveId" clId="{A1803A45-C8DC-40A7-A7C1-BB49128AEE1C}" dt="2023-01-21T02:46:47.149" v="34" actId="1076"/>
        <pc:sldMkLst>
          <pc:docMk/>
          <pc:sldMk cId="3100065844" sldId="279"/>
        </pc:sldMkLst>
        <pc:spChg chg="mod">
          <ac:chgData name="Alisa Kunapinun" userId="40a1b9ae2880c387" providerId="LiveId" clId="{A1803A45-C8DC-40A7-A7C1-BB49128AEE1C}" dt="2023-01-21T02:46:17.217" v="29" actId="26606"/>
          <ac:spMkLst>
            <pc:docMk/>
            <pc:sldMk cId="3100065844" sldId="279"/>
            <ac:spMk id="2" creationId="{00000000-0000-0000-0000-000000000000}"/>
          </ac:spMkLst>
        </pc:spChg>
        <pc:spChg chg="add del">
          <ac:chgData name="Alisa Kunapinun" userId="40a1b9ae2880c387" providerId="LiveId" clId="{A1803A45-C8DC-40A7-A7C1-BB49128AEE1C}" dt="2023-01-21T02:46:17.199" v="28" actId="26606"/>
          <ac:spMkLst>
            <pc:docMk/>
            <pc:sldMk cId="3100065844" sldId="279"/>
            <ac:spMk id="10" creationId="{FE53C598-1AFB-F3BD-FFEA-8D71C8C51AC1}"/>
          </ac:spMkLst>
        </pc:spChg>
        <pc:spChg chg="add del">
          <ac:chgData name="Alisa Kunapinun" userId="40a1b9ae2880c387" providerId="LiveId" clId="{A1803A45-C8DC-40A7-A7C1-BB49128AEE1C}" dt="2023-01-21T02:46:17.199" v="28" actId="26606"/>
          <ac:spMkLst>
            <pc:docMk/>
            <pc:sldMk cId="3100065844" sldId="279"/>
            <ac:spMk id="13" creationId="{2957367F-0D64-42F0-A033-660B417FE3F5}"/>
          </ac:spMkLst>
        </pc:spChg>
        <pc:spChg chg="add">
          <ac:chgData name="Alisa Kunapinun" userId="40a1b9ae2880c387" providerId="LiveId" clId="{A1803A45-C8DC-40A7-A7C1-BB49128AEE1C}" dt="2023-01-21T02:46:17.217" v="29" actId="26606"/>
          <ac:spMkLst>
            <pc:docMk/>
            <pc:sldMk cId="3100065844" sldId="279"/>
            <ac:spMk id="43" creationId="{7CC9829A-26F6-4595-8608-1A9F57DA7504}"/>
          </ac:spMkLst>
        </pc:spChg>
        <pc:spChg chg="add del">
          <ac:chgData name="Alisa Kunapinun" userId="40a1b9ae2880c387" providerId="LiveId" clId="{A1803A45-C8DC-40A7-A7C1-BB49128AEE1C}" dt="2023-01-21T02:46:43.641" v="33" actId="478"/>
          <ac:spMkLst>
            <pc:docMk/>
            <pc:sldMk cId="3100065844" sldId="279"/>
            <ac:spMk id="70" creationId="{1A3A6270-7A1B-742B-AF54-5FE1147DA16E}"/>
          </ac:spMkLst>
        </pc:spChg>
        <pc:grpChg chg="add del">
          <ac:chgData name="Alisa Kunapinun" userId="40a1b9ae2880c387" providerId="LiveId" clId="{A1803A45-C8DC-40A7-A7C1-BB49128AEE1C}" dt="2023-01-21T02:46:17.199" v="28" actId="26606"/>
          <ac:grpSpMkLst>
            <pc:docMk/>
            <pc:sldMk cId="3100065844" sldId="279"/>
            <ac:grpSpMk id="15" creationId="{A74C980A-5321-4E88-B6F7-572A3327E3C8}"/>
          </ac:grpSpMkLst>
        </pc:grpChg>
        <pc:grpChg chg="add del">
          <ac:chgData name="Alisa Kunapinun" userId="40a1b9ae2880c387" providerId="LiveId" clId="{A1803A45-C8DC-40A7-A7C1-BB49128AEE1C}" dt="2023-01-21T02:46:17.199" v="28" actId="26606"/>
          <ac:grpSpMkLst>
            <pc:docMk/>
            <pc:sldMk cId="3100065844" sldId="279"/>
            <ac:grpSpMk id="38" creationId="{0A1FAD6E-B62A-435F-B914-503F8B950123}"/>
          </ac:grpSpMkLst>
        </pc:grpChg>
        <pc:grpChg chg="add">
          <ac:chgData name="Alisa Kunapinun" userId="40a1b9ae2880c387" providerId="LiveId" clId="{A1803A45-C8DC-40A7-A7C1-BB49128AEE1C}" dt="2023-01-21T02:46:17.217" v="29" actId="26606"/>
          <ac:grpSpMkLst>
            <pc:docMk/>
            <pc:sldMk cId="3100065844" sldId="279"/>
            <ac:grpSpMk id="44" creationId="{75343792-FB15-4868-8582-6FB07FD06552}"/>
          </ac:grpSpMkLst>
        </pc:grpChg>
        <pc:grpChg chg="add">
          <ac:chgData name="Alisa Kunapinun" userId="40a1b9ae2880c387" providerId="LiveId" clId="{A1803A45-C8DC-40A7-A7C1-BB49128AEE1C}" dt="2023-01-21T02:46:17.217" v="29" actId="26606"/>
          <ac:grpSpMkLst>
            <pc:docMk/>
            <pc:sldMk cId="3100065844" sldId="279"/>
            <ac:grpSpMk id="66" creationId="{F594A2EF-2FF2-48A2-91C9-02790030750B}"/>
          </ac:grpSpMkLst>
        </pc:grpChg>
        <pc:picChg chg="mod">
          <ac:chgData name="Alisa Kunapinun" userId="40a1b9ae2880c387" providerId="LiveId" clId="{A1803A45-C8DC-40A7-A7C1-BB49128AEE1C}" dt="2023-01-21T02:46:47.149" v="34" actId="1076"/>
          <ac:picMkLst>
            <pc:docMk/>
            <pc:sldMk cId="3100065844" sldId="279"/>
            <ac:picMk id="6" creationId="{07BC3A5F-320A-4827-8E49-831EF65E4DC1}"/>
          </ac:picMkLst>
        </pc:picChg>
      </pc:sldChg>
      <pc:sldChg chg="addSp delSp modSp mod setBg">
        <pc:chgData name="Alisa Kunapinun" userId="40a1b9ae2880c387" providerId="LiveId" clId="{A1803A45-C8DC-40A7-A7C1-BB49128AEE1C}" dt="2023-01-21T02:46:39.869" v="32" actId="1076"/>
        <pc:sldMkLst>
          <pc:docMk/>
          <pc:sldMk cId="512877990" sldId="280"/>
        </pc:sldMkLst>
        <pc:spChg chg="mod">
          <ac:chgData name="Alisa Kunapinun" userId="40a1b9ae2880c387" providerId="LiveId" clId="{A1803A45-C8DC-40A7-A7C1-BB49128AEE1C}" dt="2023-01-21T02:46:31.872" v="30" actId="26606"/>
          <ac:spMkLst>
            <pc:docMk/>
            <pc:sldMk cId="512877990" sldId="280"/>
            <ac:spMk id="2" creationId="{00000000-0000-0000-0000-000000000000}"/>
          </ac:spMkLst>
        </pc:spChg>
        <pc:spChg chg="add del">
          <ac:chgData name="Alisa Kunapinun" userId="40a1b9ae2880c387" providerId="LiveId" clId="{A1803A45-C8DC-40A7-A7C1-BB49128AEE1C}" dt="2023-01-21T02:46:35.748" v="31" actId="478"/>
          <ac:spMkLst>
            <pc:docMk/>
            <pc:sldMk cId="512877990" sldId="280"/>
            <ac:spMk id="9" creationId="{D6689272-DDAE-B0E3-48F4-CB5577FF3021}"/>
          </ac:spMkLst>
        </pc:spChg>
        <pc:spChg chg="add">
          <ac:chgData name="Alisa Kunapinun" userId="40a1b9ae2880c387" providerId="LiveId" clId="{A1803A45-C8DC-40A7-A7C1-BB49128AEE1C}" dt="2023-01-21T02:46:31.872" v="30" actId="26606"/>
          <ac:spMkLst>
            <pc:docMk/>
            <pc:sldMk cId="512877990" sldId="280"/>
            <ac:spMk id="12" creationId="{7CC9829A-26F6-4595-8608-1A9F57DA7504}"/>
          </ac:spMkLst>
        </pc:spChg>
        <pc:grpChg chg="add">
          <ac:chgData name="Alisa Kunapinun" userId="40a1b9ae2880c387" providerId="LiveId" clId="{A1803A45-C8DC-40A7-A7C1-BB49128AEE1C}" dt="2023-01-21T02:46:31.872" v="30" actId="26606"/>
          <ac:grpSpMkLst>
            <pc:docMk/>
            <pc:sldMk cId="512877990" sldId="280"/>
            <ac:grpSpMk id="14" creationId="{75343792-FB15-4868-8582-6FB07FD06552}"/>
          </ac:grpSpMkLst>
        </pc:grpChg>
        <pc:grpChg chg="add">
          <ac:chgData name="Alisa Kunapinun" userId="40a1b9ae2880c387" providerId="LiveId" clId="{A1803A45-C8DC-40A7-A7C1-BB49128AEE1C}" dt="2023-01-21T02:46:31.872" v="30" actId="26606"/>
          <ac:grpSpMkLst>
            <pc:docMk/>
            <pc:sldMk cId="512877990" sldId="280"/>
            <ac:grpSpMk id="37" creationId="{F594A2EF-2FF2-48A2-91C9-02790030750B}"/>
          </ac:grpSpMkLst>
        </pc:grpChg>
        <pc:picChg chg="mod">
          <ac:chgData name="Alisa Kunapinun" userId="40a1b9ae2880c387" providerId="LiveId" clId="{A1803A45-C8DC-40A7-A7C1-BB49128AEE1C}" dt="2023-01-21T02:46:39.869" v="32" actId="1076"/>
          <ac:picMkLst>
            <pc:docMk/>
            <pc:sldMk cId="512877990" sldId="280"/>
            <ac:picMk id="5" creationId="{7803F626-6E7D-42D4-8F52-EF39F218245D}"/>
          </ac:picMkLst>
        </pc:picChg>
      </pc:sldChg>
      <pc:sldChg chg="addSp delSp modSp mod setBg">
        <pc:chgData name="Alisa Kunapinun" userId="40a1b9ae2880c387" providerId="LiveId" clId="{A1803A45-C8DC-40A7-A7C1-BB49128AEE1C}" dt="2023-01-21T02:47:18.051" v="39" actId="1076"/>
        <pc:sldMkLst>
          <pc:docMk/>
          <pc:sldMk cId="808420349" sldId="281"/>
        </pc:sldMkLst>
        <pc:spChg chg="mod">
          <ac:chgData name="Alisa Kunapinun" userId="40a1b9ae2880c387" providerId="LiveId" clId="{A1803A45-C8DC-40A7-A7C1-BB49128AEE1C}" dt="2023-01-21T02:47:06.464" v="37" actId="26606"/>
          <ac:spMkLst>
            <pc:docMk/>
            <pc:sldMk cId="808420349" sldId="281"/>
            <ac:spMk id="2" creationId="{00000000-0000-0000-0000-000000000000}"/>
          </ac:spMkLst>
        </pc:spChg>
        <pc:spChg chg="add del">
          <ac:chgData name="Alisa Kunapinun" userId="40a1b9ae2880c387" providerId="LiveId" clId="{A1803A45-C8DC-40A7-A7C1-BB49128AEE1C}" dt="2023-01-21T02:47:09.103" v="38" actId="478"/>
          <ac:spMkLst>
            <pc:docMk/>
            <pc:sldMk cId="808420349" sldId="281"/>
            <ac:spMk id="9" creationId="{97EE0274-6219-10F3-8002-D120D5B65383}"/>
          </ac:spMkLst>
        </pc:spChg>
        <pc:spChg chg="add">
          <ac:chgData name="Alisa Kunapinun" userId="40a1b9ae2880c387" providerId="LiveId" clId="{A1803A45-C8DC-40A7-A7C1-BB49128AEE1C}" dt="2023-01-21T02:47:06.464" v="37" actId="26606"/>
          <ac:spMkLst>
            <pc:docMk/>
            <pc:sldMk cId="808420349" sldId="281"/>
            <ac:spMk id="12" creationId="{7CC9829A-26F6-4595-8608-1A9F57DA7504}"/>
          </ac:spMkLst>
        </pc:spChg>
        <pc:grpChg chg="add">
          <ac:chgData name="Alisa Kunapinun" userId="40a1b9ae2880c387" providerId="LiveId" clId="{A1803A45-C8DC-40A7-A7C1-BB49128AEE1C}" dt="2023-01-21T02:47:06.464" v="37" actId="26606"/>
          <ac:grpSpMkLst>
            <pc:docMk/>
            <pc:sldMk cId="808420349" sldId="281"/>
            <ac:grpSpMk id="14" creationId="{75343792-FB15-4868-8582-6FB07FD06552}"/>
          </ac:grpSpMkLst>
        </pc:grpChg>
        <pc:grpChg chg="add">
          <ac:chgData name="Alisa Kunapinun" userId="40a1b9ae2880c387" providerId="LiveId" clId="{A1803A45-C8DC-40A7-A7C1-BB49128AEE1C}" dt="2023-01-21T02:47:06.464" v="37" actId="26606"/>
          <ac:grpSpMkLst>
            <pc:docMk/>
            <pc:sldMk cId="808420349" sldId="281"/>
            <ac:grpSpMk id="37" creationId="{F594A2EF-2FF2-48A2-91C9-02790030750B}"/>
          </ac:grpSpMkLst>
        </pc:grpChg>
        <pc:picChg chg="mod">
          <ac:chgData name="Alisa Kunapinun" userId="40a1b9ae2880c387" providerId="LiveId" clId="{A1803A45-C8DC-40A7-A7C1-BB49128AEE1C}" dt="2023-01-21T02:47:18.051" v="39" actId="1076"/>
          <ac:picMkLst>
            <pc:docMk/>
            <pc:sldMk cId="808420349" sldId="281"/>
            <ac:picMk id="5" creationId="{7C8795F9-14EA-4BC2-847F-35A78BAE8F62}"/>
          </ac:picMkLst>
        </pc:picChg>
      </pc:sldChg>
      <pc:sldChg chg="addSp delSp modSp mod setBg">
        <pc:chgData name="Alisa Kunapinun" userId="40a1b9ae2880c387" providerId="LiveId" clId="{A1803A45-C8DC-40A7-A7C1-BB49128AEE1C}" dt="2023-01-21T02:47:44.285" v="42" actId="26606"/>
        <pc:sldMkLst>
          <pc:docMk/>
          <pc:sldMk cId="700559465" sldId="282"/>
        </pc:sldMkLst>
        <pc:spChg chg="mod">
          <ac:chgData name="Alisa Kunapinun" userId="40a1b9ae2880c387" providerId="LiveId" clId="{A1803A45-C8DC-40A7-A7C1-BB49128AEE1C}" dt="2023-01-21T02:47:44.285" v="42" actId="26606"/>
          <ac:spMkLst>
            <pc:docMk/>
            <pc:sldMk cId="700559465" sldId="282"/>
            <ac:spMk id="2" creationId="{00000000-0000-0000-0000-000000000000}"/>
          </ac:spMkLst>
        </pc:spChg>
        <pc:spChg chg="del mod">
          <ac:chgData name="Alisa Kunapinun" userId="40a1b9ae2880c387" providerId="LiveId" clId="{A1803A45-C8DC-40A7-A7C1-BB49128AEE1C}" dt="2023-01-21T02:47:44.285" v="42" actId="26606"/>
          <ac:spMkLst>
            <pc:docMk/>
            <pc:sldMk cId="700559465" sldId="282"/>
            <ac:spMk id="3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7:44.285" v="42" actId="26606"/>
          <ac:spMkLst>
            <pc:docMk/>
            <pc:sldMk cId="700559465" sldId="282"/>
            <ac:spMk id="9" creationId="{982413CC-69E6-4BDA-A88D-E4EF8F95B27D}"/>
          </ac:spMkLst>
        </pc:spChg>
        <pc:grpChg chg="add">
          <ac:chgData name="Alisa Kunapinun" userId="40a1b9ae2880c387" providerId="LiveId" clId="{A1803A45-C8DC-40A7-A7C1-BB49128AEE1C}" dt="2023-01-21T02:47:44.285" v="42" actId="26606"/>
          <ac:grpSpMkLst>
            <pc:docMk/>
            <pc:sldMk cId="700559465" sldId="282"/>
            <ac:grpSpMk id="11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47:44.285" v="42" actId="26606"/>
          <ac:graphicFrameMkLst>
            <pc:docMk/>
            <pc:sldMk cId="700559465" sldId="282"/>
            <ac:graphicFrameMk id="5" creationId="{2FC949A3-D911-1FAA-4F0C-DE46F691DA73}"/>
          </ac:graphicFrameMkLst>
        </pc:graphicFrameChg>
      </pc:sldChg>
      <pc:sldChg chg="addSp delSp modSp mod setBg">
        <pc:chgData name="Alisa Kunapinun" userId="40a1b9ae2880c387" providerId="LiveId" clId="{A1803A45-C8DC-40A7-A7C1-BB49128AEE1C}" dt="2023-01-21T02:47:55.559" v="43" actId="26606"/>
        <pc:sldMkLst>
          <pc:docMk/>
          <pc:sldMk cId="2699991683" sldId="283"/>
        </pc:sldMkLst>
        <pc:spChg chg="mod">
          <ac:chgData name="Alisa Kunapinun" userId="40a1b9ae2880c387" providerId="LiveId" clId="{A1803A45-C8DC-40A7-A7C1-BB49128AEE1C}" dt="2023-01-21T02:47:55.559" v="43" actId="26606"/>
          <ac:spMkLst>
            <pc:docMk/>
            <pc:sldMk cId="2699991683" sldId="283"/>
            <ac:spMk id="2" creationId="{00000000-0000-0000-0000-000000000000}"/>
          </ac:spMkLst>
        </pc:spChg>
        <pc:spChg chg="del mod">
          <ac:chgData name="Alisa Kunapinun" userId="40a1b9ae2880c387" providerId="LiveId" clId="{A1803A45-C8DC-40A7-A7C1-BB49128AEE1C}" dt="2023-01-21T02:47:55.559" v="43" actId="26606"/>
          <ac:spMkLst>
            <pc:docMk/>
            <pc:sldMk cId="2699991683" sldId="283"/>
            <ac:spMk id="3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7:55.559" v="43" actId="26606"/>
          <ac:spMkLst>
            <pc:docMk/>
            <pc:sldMk cId="2699991683" sldId="283"/>
            <ac:spMk id="9" creationId="{982413CC-69E6-4BDA-A88D-E4EF8F95B27D}"/>
          </ac:spMkLst>
        </pc:spChg>
        <pc:grpChg chg="add">
          <ac:chgData name="Alisa Kunapinun" userId="40a1b9ae2880c387" providerId="LiveId" clId="{A1803A45-C8DC-40A7-A7C1-BB49128AEE1C}" dt="2023-01-21T02:47:55.559" v="43" actId="26606"/>
          <ac:grpSpMkLst>
            <pc:docMk/>
            <pc:sldMk cId="2699991683" sldId="283"/>
            <ac:grpSpMk id="11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47:55.559" v="43" actId="26606"/>
          <ac:graphicFrameMkLst>
            <pc:docMk/>
            <pc:sldMk cId="2699991683" sldId="283"/>
            <ac:graphicFrameMk id="5" creationId="{608B55C5-B55E-EF9F-58DC-3B965EE8A159}"/>
          </ac:graphicFrameMkLst>
        </pc:graphicFrameChg>
      </pc:sldChg>
      <pc:sldChg chg="addSp delSp modSp mod setBg">
        <pc:chgData name="Alisa Kunapinun" userId="40a1b9ae2880c387" providerId="LiveId" clId="{A1803A45-C8DC-40A7-A7C1-BB49128AEE1C}" dt="2023-01-21T02:48:04.141" v="44" actId="26606"/>
        <pc:sldMkLst>
          <pc:docMk/>
          <pc:sldMk cId="641629525" sldId="284"/>
        </pc:sldMkLst>
        <pc:spChg chg="mod">
          <ac:chgData name="Alisa Kunapinun" userId="40a1b9ae2880c387" providerId="LiveId" clId="{A1803A45-C8DC-40A7-A7C1-BB49128AEE1C}" dt="2023-01-21T02:48:04.141" v="44" actId="26606"/>
          <ac:spMkLst>
            <pc:docMk/>
            <pc:sldMk cId="641629525" sldId="284"/>
            <ac:spMk id="2" creationId="{00000000-0000-0000-0000-000000000000}"/>
          </ac:spMkLst>
        </pc:spChg>
        <pc:spChg chg="del mod">
          <ac:chgData name="Alisa Kunapinun" userId="40a1b9ae2880c387" providerId="LiveId" clId="{A1803A45-C8DC-40A7-A7C1-BB49128AEE1C}" dt="2023-01-21T02:48:04.141" v="44" actId="26606"/>
          <ac:spMkLst>
            <pc:docMk/>
            <pc:sldMk cId="641629525" sldId="284"/>
            <ac:spMk id="3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8:04.141" v="44" actId="26606"/>
          <ac:spMkLst>
            <pc:docMk/>
            <pc:sldMk cId="641629525" sldId="284"/>
            <ac:spMk id="9" creationId="{982413CC-69E6-4BDA-A88D-E4EF8F95B27D}"/>
          </ac:spMkLst>
        </pc:spChg>
        <pc:grpChg chg="add">
          <ac:chgData name="Alisa Kunapinun" userId="40a1b9ae2880c387" providerId="LiveId" clId="{A1803A45-C8DC-40A7-A7C1-BB49128AEE1C}" dt="2023-01-21T02:48:04.141" v="44" actId="26606"/>
          <ac:grpSpMkLst>
            <pc:docMk/>
            <pc:sldMk cId="641629525" sldId="284"/>
            <ac:grpSpMk id="11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48:04.141" v="44" actId="26606"/>
          <ac:graphicFrameMkLst>
            <pc:docMk/>
            <pc:sldMk cId="641629525" sldId="284"/>
            <ac:graphicFrameMk id="5" creationId="{F6626CF5-8368-92F2-B13D-973A40BCF483}"/>
          </ac:graphicFrameMkLst>
        </pc:graphicFrameChg>
      </pc:sldChg>
      <pc:sldChg chg="addSp modSp mod setBg">
        <pc:chgData name="Alisa Kunapinun" userId="40a1b9ae2880c387" providerId="LiveId" clId="{A1803A45-C8DC-40A7-A7C1-BB49128AEE1C}" dt="2023-01-21T02:48:18.987" v="46" actId="26606"/>
        <pc:sldMkLst>
          <pc:docMk/>
          <pc:sldMk cId="0" sldId="285"/>
        </pc:sldMkLst>
        <pc:spChg chg="mod">
          <ac:chgData name="Alisa Kunapinun" userId="40a1b9ae2880c387" providerId="LiveId" clId="{A1803A45-C8DC-40A7-A7C1-BB49128AEE1C}" dt="2023-01-21T02:48:18.987" v="46" actId="26606"/>
          <ac:spMkLst>
            <pc:docMk/>
            <pc:sldMk cId="0" sldId="285"/>
            <ac:spMk id="3" creationId="{3F62A54E-32FA-4927-B0D8-C738B86B8CBB}"/>
          </ac:spMkLst>
        </pc:spChg>
        <pc:spChg chg="mod">
          <ac:chgData name="Alisa Kunapinun" userId="40a1b9ae2880c387" providerId="LiveId" clId="{A1803A45-C8DC-40A7-A7C1-BB49128AEE1C}" dt="2023-01-21T02:48:18.987" v="46" actId="26606"/>
          <ac:spMkLst>
            <pc:docMk/>
            <pc:sldMk cId="0" sldId="285"/>
            <ac:spMk id="3075" creationId="{00000000-0000-0000-0000-000000000000}"/>
          </ac:spMkLst>
        </pc:spChg>
        <pc:spChg chg="add">
          <ac:chgData name="Alisa Kunapinun" userId="40a1b9ae2880c387" providerId="LiveId" clId="{A1803A45-C8DC-40A7-A7C1-BB49128AEE1C}" dt="2023-01-21T02:48:18.987" v="46" actId="26606"/>
          <ac:spMkLst>
            <pc:docMk/>
            <pc:sldMk cId="0" sldId="285"/>
            <ac:spMk id="3080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2:48:18.987" v="46" actId="26606"/>
          <ac:spMkLst>
            <pc:docMk/>
            <pc:sldMk cId="0" sldId="285"/>
            <ac:spMk id="3103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2:48:18.987" v="46" actId="26606"/>
          <ac:spMkLst>
            <pc:docMk/>
            <pc:sldMk cId="0" sldId="285"/>
            <ac:spMk id="3105" creationId="{7842FC68-61FD-4700-8A22-BB8B071884DB}"/>
          </ac:spMkLst>
        </pc:spChg>
        <pc:grpChg chg="add">
          <ac:chgData name="Alisa Kunapinun" userId="40a1b9ae2880c387" providerId="LiveId" clId="{A1803A45-C8DC-40A7-A7C1-BB49128AEE1C}" dt="2023-01-21T02:48:18.987" v="46" actId="26606"/>
          <ac:grpSpMkLst>
            <pc:docMk/>
            <pc:sldMk cId="0" sldId="285"/>
            <ac:grpSpMk id="3082" creationId="{5E208A8B-5EBD-4532-BE72-26414FA7CFF6}"/>
          </ac:grpSpMkLst>
        </pc:grpChg>
      </pc:sldChg>
      <pc:sldChg chg="modSp">
        <pc:chgData name="Alisa Kunapinun" userId="40a1b9ae2880c387" providerId="LiveId" clId="{A1803A45-C8DC-40A7-A7C1-BB49128AEE1C}" dt="2023-01-21T02:45:14.792" v="24"/>
        <pc:sldMkLst>
          <pc:docMk/>
          <pc:sldMk cId="848639688" sldId="286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848639688" sldId="286"/>
            <ac:spMk id="2" creationId="{EAD943B8-104D-44FE-8E26-39C52802CC04}"/>
          </ac:spMkLst>
        </pc:spChg>
      </pc:sldChg>
      <pc:sldChg chg="addSp modSp mod setBg">
        <pc:chgData name="Alisa Kunapinun" userId="40a1b9ae2880c387" providerId="LiveId" clId="{A1803A45-C8DC-40A7-A7C1-BB49128AEE1C}" dt="2023-01-21T02:48:32.503" v="47" actId="26606"/>
        <pc:sldMkLst>
          <pc:docMk/>
          <pc:sldMk cId="3592519964" sldId="287"/>
        </pc:sldMkLst>
        <pc:spChg chg="mod">
          <ac:chgData name="Alisa Kunapinun" userId="40a1b9ae2880c387" providerId="LiveId" clId="{A1803A45-C8DC-40A7-A7C1-BB49128AEE1C}" dt="2023-01-21T02:48:32.503" v="47" actId="26606"/>
          <ac:spMkLst>
            <pc:docMk/>
            <pc:sldMk cId="3592519964" sldId="287"/>
            <ac:spMk id="2" creationId="{00000000-0000-0000-0000-000000000000}"/>
          </ac:spMkLst>
        </pc:spChg>
        <pc:spChg chg="mod">
          <ac:chgData name="Alisa Kunapinun" userId="40a1b9ae2880c387" providerId="LiveId" clId="{A1803A45-C8DC-40A7-A7C1-BB49128AEE1C}" dt="2023-01-21T02:48:32.503" v="47" actId="26606"/>
          <ac:spMkLst>
            <pc:docMk/>
            <pc:sldMk cId="3592519964" sldId="287"/>
            <ac:spMk id="3" creationId="{C6479641-C5A3-462F-9202-D02F247DA04A}"/>
          </ac:spMkLst>
        </pc:spChg>
        <pc:spChg chg="add">
          <ac:chgData name="Alisa Kunapinun" userId="40a1b9ae2880c387" providerId="LiveId" clId="{A1803A45-C8DC-40A7-A7C1-BB49128AEE1C}" dt="2023-01-21T02:48:32.503" v="47" actId="26606"/>
          <ac:spMkLst>
            <pc:docMk/>
            <pc:sldMk cId="3592519964" sldId="287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2:48:32.503" v="47" actId="26606"/>
          <ac:spMkLst>
            <pc:docMk/>
            <pc:sldMk cId="3592519964" sldId="287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2:48:32.503" v="47" actId="26606"/>
          <ac:grpSpMkLst>
            <pc:docMk/>
            <pc:sldMk cId="3592519964" sldId="287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2:48:32.503" v="47" actId="26606"/>
          <ac:cxnSpMkLst>
            <pc:docMk/>
            <pc:sldMk cId="3592519964" sldId="287"/>
            <ac:cxnSpMk id="35" creationId="{68B6AB33-DFE6-4FE4-94FE-C9E25424AD16}"/>
          </ac:cxnSpMkLst>
        </pc:cxnChg>
      </pc:sldChg>
      <pc:sldChg chg="addSp delSp modSp mod setBg setClrOvrMap">
        <pc:chgData name="Alisa Kunapinun" userId="40a1b9ae2880c387" providerId="LiveId" clId="{A1803A45-C8DC-40A7-A7C1-BB49128AEE1C}" dt="2023-01-21T02:50:14.709" v="64" actId="1076"/>
        <pc:sldMkLst>
          <pc:docMk/>
          <pc:sldMk cId="120697109" sldId="288"/>
        </pc:sldMkLst>
        <pc:spChg chg="del mod">
          <ac:chgData name="Alisa Kunapinun" userId="40a1b9ae2880c387" providerId="LiveId" clId="{A1803A45-C8DC-40A7-A7C1-BB49128AEE1C}" dt="2023-01-21T02:49:49.584" v="58" actId="478"/>
          <ac:spMkLst>
            <pc:docMk/>
            <pc:sldMk cId="120697109" sldId="288"/>
            <ac:spMk id="2" creationId="{00000000-0000-0000-0000-000000000000}"/>
          </ac:spMkLst>
        </pc:spChg>
        <pc:spChg chg="add del mod">
          <ac:chgData name="Alisa Kunapinun" userId="40a1b9ae2880c387" providerId="LiveId" clId="{A1803A45-C8DC-40A7-A7C1-BB49128AEE1C}" dt="2023-01-21T02:49:51.507" v="59" actId="478"/>
          <ac:spMkLst>
            <pc:docMk/>
            <pc:sldMk cId="120697109" sldId="288"/>
            <ac:spMk id="4" creationId="{2ED011E3-DADD-6010-771D-47C60CD446FE}"/>
          </ac:spMkLst>
        </pc:spChg>
        <pc:spChg chg="add del">
          <ac:chgData name="Alisa Kunapinun" userId="40a1b9ae2880c387" providerId="LiveId" clId="{A1803A45-C8DC-40A7-A7C1-BB49128AEE1C}" dt="2023-01-21T02:50:02.746" v="62" actId="26606"/>
          <ac:spMkLst>
            <pc:docMk/>
            <pc:sldMk cId="120697109" sldId="288"/>
            <ac:spMk id="9" creationId="{8D33DB05-46E7-CE1E-F8CB-C20B6E3D8BBC}"/>
          </ac:spMkLst>
        </pc:spChg>
        <pc:spChg chg="add del">
          <ac:chgData name="Alisa Kunapinun" userId="40a1b9ae2880c387" providerId="LiveId" clId="{A1803A45-C8DC-40A7-A7C1-BB49128AEE1C}" dt="2023-01-21T02:50:02.746" v="62" actId="26606"/>
          <ac:spMkLst>
            <pc:docMk/>
            <pc:sldMk cId="120697109" sldId="288"/>
            <ac:spMk id="12" creationId="{A3BAF07C-C39E-42EB-BB22-8D46691D9735}"/>
          </ac:spMkLst>
        </pc:spChg>
        <pc:grpChg chg="add del">
          <ac:chgData name="Alisa Kunapinun" userId="40a1b9ae2880c387" providerId="LiveId" clId="{A1803A45-C8DC-40A7-A7C1-BB49128AEE1C}" dt="2023-01-21T02:50:02.746" v="62" actId="26606"/>
          <ac:grpSpMkLst>
            <pc:docMk/>
            <pc:sldMk cId="120697109" sldId="288"/>
            <ac:grpSpMk id="14" creationId="{D8E9CF54-0466-4261-9E62-0249E60E1886}"/>
          </ac:grpSpMkLst>
        </pc:grpChg>
        <pc:picChg chg="mod">
          <ac:chgData name="Alisa Kunapinun" userId="40a1b9ae2880c387" providerId="LiveId" clId="{A1803A45-C8DC-40A7-A7C1-BB49128AEE1C}" dt="2023-01-21T02:50:14.709" v="64" actId="1076"/>
          <ac:picMkLst>
            <pc:docMk/>
            <pc:sldMk cId="120697109" sldId="288"/>
            <ac:picMk id="5" creationId="{8C437CF3-AFE6-4823-9D10-F98242360AEE}"/>
          </ac:picMkLst>
        </pc:picChg>
      </pc:sldChg>
      <pc:sldChg chg="addSp delSp modSp mod">
        <pc:chgData name="Alisa Kunapinun" userId="40a1b9ae2880c387" providerId="LiveId" clId="{A1803A45-C8DC-40A7-A7C1-BB49128AEE1C}" dt="2023-01-21T02:50:40.044" v="69" actId="14100"/>
        <pc:sldMkLst>
          <pc:docMk/>
          <pc:sldMk cId="2066613277" sldId="289"/>
        </pc:sldMkLst>
        <pc:spChg chg="del mod">
          <ac:chgData name="Alisa Kunapinun" userId="40a1b9ae2880c387" providerId="LiveId" clId="{A1803A45-C8DC-40A7-A7C1-BB49128AEE1C}" dt="2023-01-21T02:49:41.362" v="55" actId="478"/>
          <ac:spMkLst>
            <pc:docMk/>
            <pc:sldMk cId="2066613277" sldId="289"/>
            <ac:spMk id="2" creationId="{00000000-0000-0000-0000-000000000000}"/>
          </ac:spMkLst>
        </pc:spChg>
        <pc:spChg chg="add del mod">
          <ac:chgData name="Alisa Kunapinun" userId="40a1b9ae2880c387" providerId="LiveId" clId="{A1803A45-C8DC-40A7-A7C1-BB49128AEE1C}" dt="2023-01-21T02:49:43.549" v="56" actId="478"/>
          <ac:spMkLst>
            <pc:docMk/>
            <pc:sldMk cId="2066613277" sldId="289"/>
            <ac:spMk id="4" creationId="{347AD163-2BB5-DDFB-4521-230738DC997E}"/>
          </ac:spMkLst>
        </pc:spChg>
        <pc:picChg chg="mod">
          <ac:chgData name="Alisa Kunapinun" userId="40a1b9ae2880c387" providerId="LiveId" clId="{A1803A45-C8DC-40A7-A7C1-BB49128AEE1C}" dt="2023-01-21T02:50:40.044" v="69" actId="14100"/>
          <ac:picMkLst>
            <pc:docMk/>
            <pc:sldMk cId="2066613277" sldId="289"/>
            <ac:picMk id="6" creationId="{82A8555B-FFB7-4BD4-BD01-BEF0F4F000A1}"/>
          </ac:picMkLst>
        </pc:picChg>
      </pc:sldChg>
      <pc:sldChg chg="addSp modSp mod setBg">
        <pc:chgData name="Alisa Kunapinun" userId="40a1b9ae2880c387" providerId="LiveId" clId="{A1803A45-C8DC-40A7-A7C1-BB49128AEE1C}" dt="2023-01-21T02:51:34.516" v="76" actId="26606"/>
        <pc:sldMkLst>
          <pc:docMk/>
          <pc:sldMk cId="16319775" sldId="290"/>
        </pc:sldMkLst>
        <pc:spChg chg="mod">
          <ac:chgData name="Alisa Kunapinun" userId="40a1b9ae2880c387" providerId="LiveId" clId="{A1803A45-C8DC-40A7-A7C1-BB49128AEE1C}" dt="2023-01-21T02:51:34.516" v="76" actId="26606"/>
          <ac:spMkLst>
            <pc:docMk/>
            <pc:sldMk cId="16319775" sldId="290"/>
            <ac:spMk id="2" creationId="{E6DAAF15-9471-456B-AE74-2E9FE8B8DE5A}"/>
          </ac:spMkLst>
        </pc:spChg>
        <pc:spChg chg="mod ord">
          <ac:chgData name="Alisa Kunapinun" userId="40a1b9ae2880c387" providerId="LiveId" clId="{A1803A45-C8DC-40A7-A7C1-BB49128AEE1C}" dt="2023-01-21T02:51:34.516" v="76" actId="26606"/>
          <ac:spMkLst>
            <pc:docMk/>
            <pc:sldMk cId="16319775" sldId="290"/>
            <ac:spMk id="3" creationId="{2BD85A7B-4301-4D7A-9345-CF267E3B1BFE}"/>
          </ac:spMkLst>
        </pc:spChg>
        <pc:spChg chg="add">
          <ac:chgData name="Alisa Kunapinun" userId="40a1b9ae2880c387" providerId="LiveId" clId="{A1803A45-C8DC-40A7-A7C1-BB49128AEE1C}" dt="2023-01-21T02:51:34.516" v="76" actId="26606"/>
          <ac:spMkLst>
            <pc:docMk/>
            <pc:sldMk cId="16319775" sldId="290"/>
            <ac:spMk id="10" creationId="{828D1E49-2A21-4A83-A0E0-FB1597B4B2ED}"/>
          </ac:spMkLst>
        </pc:spChg>
        <pc:spChg chg="add">
          <ac:chgData name="Alisa Kunapinun" userId="40a1b9ae2880c387" providerId="LiveId" clId="{A1803A45-C8DC-40A7-A7C1-BB49128AEE1C}" dt="2023-01-21T02:51:34.516" v="76" actId="26606"/>
          <ac:spMkLst>
            <pc:docMk/>
            <pc:sldMk cId="16319775" sldId="290"/>
            <ac:spMk id="35" creationId="{E972DE0D-2E53-4159-ABD3-C601524262C2}"/>
          </ac:spMkLst>
        </pc:spChg>
        <pc:grpChg chg="add">
          <ac:chgData name="Alisa Kunapinun" userId="40a1b9ae2880c387" providerId="LiveId" clId="{A1803A45-C8DC-40A7-A7C1-BB49128AEE1C}" dt="2023-01-21T02:51:34.516" v="76" actId="26606"/>
          <ac:grpSpMkLst>
            <pc:docMk/>
            <pc:sldMk cId="16319775" sldId="290"/>
            <ac:grpSpMk id="12" creationId="{088B852E-5494-418B-A833-75CF016A9E20}"/>
          </ac:grpSpMkLst>
        </pc:grpChg>
        <pc:picChg chg="mod">
          <ac:chgData name="Alisa Kunapinun" userId="40a1b9ae2880c387" providerId="LiveId" clId="{A1803A45-C8DC-40A7-A7C1-BB49128AEE1C}" dt="2023-01-21T02:51:34.516" v="76" actId="26606"/>
          <ac:picMkLst>
            <pc:docMk/>
            <pc:sldMk cId="16319775" sldId="290"/>
            <ac:picMk id="5" creationId="{1AB626C1-7C01-4021-BE2C-7C1309263C0E}"/>
          </ac:picMkLst>
        </pc:picChg>
      </pc:sldChg>
      <pc:sldChg chg="addSp modSp mod setBg">
        <pc:chgData name="Alisa Kunapinun" userId="40a1b9ae2880c387" providerId="LiveId" clId="{A1803A45-C8DC-40A7-A7C1-BB49128AEE1C}" dt="2023-01-21T02:51:43.269" v="77" actId="26606"/>
        <pc:sldMkLst>
          <pc:docMk/>
          <pc:sldMk cId="2305531339" sldId="291"/>
        </pc:sldMkLst>
        <pc:spChg chg="mod">
          <ac:chgData name="Alisa Kunapinun" userId="40a1b9ae2880c387" providerId="LiveId" clId="{A1803A45-C8DC-40A7-A7C1-BB49128AEE1C}" dt="2023-01-21T02:51:43.269" v="77" actId="26606"/>
          <ac:spMkLst>
            <pc:docMk/>
            <pc:sldMk cId="2305531339" sldId="291"/>
            <ac:spMk id="2" creationId="{592EBF37-8F46-4A5B-87CD-9D1EB59382D2}"/>
          </ac:spMkLst>
        </pc:spChg>
        <pc:spChg chg="mod ord">
          <ac:chgData name="Alisa Kunapinun" userId="40a1b9ae2880c387" providerId="LiveId" clId="{A1803A45-C8DC-40A7-A7C1-BB49128AEE1C}" dt="2023-01-21T02:51:43.269" v="77" actId="26606"/>
          <ac:spMkLst>
            <pc:docMk/>
            <pc:sldMk cId="2305531339" sldId="291"/>
            <ac:spMk id="3" creationId="{64E19FC4-8865-4D93-98E2-8276BCE4DE0D}"/>
          </ac:spMkLst>
        </pc:spChg>
        <pc:spChg chg="add">
          <ac:chgData name="Alisa Kunapinun" userId="40a1b9ae2880c387" providerId="LiveId" clId="{A1803A45-C8DC-40A7-A7C1-BB49128AEE1C}" dt="2023-01-21T02:51:43.269" v="77" actId="26606"/>
          <ac:spMkLst>
            <pc:docMk/>
            <pc:sldMk cId="2305531339" sldId="291"/>
            <ac:spMk id="10" creationId="{828D1E49-2A21-4A83-A0E0-FB1597B4B2ED}"/>
          </ac:spMkLst>
        </pc:spChg>
        <pc:spChg chg="add">
          <ac:chgData name="Alisa Kunapinun" userId="40a1b9ae2880c387" providerId="LiveId" clId="{A1803A45-C8DC-40A7-A7C1-BB49128AEE1C}" dt="2023-01-21T02:51:43.269" v="77" actId="26606"/>
          <ac:spMkLst>
            <pc:docMk/>
            <pc:sldMk cId="2305531339" sldId="291"/>
            <ac:spMk id="35" creationId="{E972DE0D-2E53-4159-ABD3-C601524262C2}"/>
          </ac:spMkLst>
        </pc:spChg>
        <pc:grpChg chg="add">
          <ac:chgData name="Alisa Kunapinun" userId="40a1b9ae2880c387" providerId="LiveId" clId="{A1803A45-C8DC-40A7-A7C1-BB49128AEE1C}" dt="2023-01-21T02:51:43.269" v="77" actId="26606"/>
          <ac:grpSpMkLst>
            <pc:docMk/>
            <pc:sldMk cId="2305531339" sldId="291"/>
            <ac:grpSpMk id="12" creationId="{088B852E-5494-418B-A833-75CF016A9E20}"/>
          </ac:grpSpMkLst>
        </pc:grpChg>
        <pc:picChg chg="mod">
          <ac:chgData name="Alisa Kunapinun" userId="40a1b9ae2880c387" providerId="LiveId" clId="{A1803A45-C8DC-40A7-A7C1-BB49128AEE1C}" dt="2023-01-21T02:51:43.269" v="77" actId="26606"/>
          <ac:picMkLst>
            <pc:docMk/>
            <pc:sldMk cId="2305531339" sldId="291"/>
            <ac:picMk id="5" creationId="{6BF22282-464E-4055-BC3B-828AD5931463}"/>
          </ac:picMkLst>
        </pc:picChg>
      </pc:sldChg>
      <pc:sldChg chg="addSp delSp modSp mod setBg">
        <pc:chgData name="Alisa Kunapinun" userId="40a1b9ae2880c387" providerId="LiveId" clId="{A1803A45-C8DC-40A7-A7C1-BB49128AEE1C}" dt="2023-01-21T02:51:52.879" v="80" actId="26606"/>
        <pc:sldMkLst>
          <pc:docMk/>
          <pc:sldMk cId="3032856912" sldId="292"/>
        </pc:sldMkLst>
        <pc:spChg chg="mod">
          <ac:chgData name="Alisa Kunapinun" userId="40a1b9ae2880c387" providerId="LiveId" clId="{A1803A45-C8DC-40A7-A7C1-BB49128AEE1C}" dt="2023-01-21T02:51:52.879" v="80" actId="26606"/>
          <ac:spMkLst>
            <pc:docMk/>
            <pc:sldMk cId="3032856912" sldId="292"/>
            <ac:spMk id="2" creationId="{50E777A6-F70B-4843-88F3-70ED6DAEE884}"/>
          </ac:spMkLst>
        </pc:spChg>
        <pc:spChg chg="mod">
          <ac:chgData name="Alisa Kunapinun" userId="40a1b9ae2880c387" providerId="LiveId" clId="{A1803A45-C8DC-40A7-A7C1-BB49128AEE1C}" dt="2023-01-21T02:51:52.879" v="80" actId="26606"/>
          <ac:spMkLst>
            <pc:docMk/>
            <pc:sldMk cId="3032856912" sldId="292"/>
            <ac:spMk id="3" creationId="{25208E25-E58D-4DA0-BC37-751FC1D442F1}"/>
          </ac:spMkLst>
        </pc:spChg>
        <pc:spChg chg="add del">
          <ac:chgData name="Alisa Kunapinun" userId="40a1b9ae2880c387" providerId="LiveId" clId="{A1803A45-C8DC-40A7-A7C1-BB49128AEE1C}" dt="2023-01-21T02:51:52.864" v="79" actId="26606"/>
          <ac:spMkLst>
            <pc:docMk/>
            <pc:sldMk cId="3032856912" sldId="292"/>
            <ac:spMk id="8" creationId="{D75627FE-0AC5-4349-AC08-45A58BEC9B8C}"/>
          </ac:spMkLst>
        </pc:spChg>
        <pc:spChg chg="add del">
          <ac:chgData name="Alisa Kunapinun" userId="40a1b9ae2880c387" providerId="LiveId" clId="{A1803A45-C8DC-40A7-A7C1-BB49128AEE1C}" dt="2023-01-21T02:51:52.864" v="79" actId="26606"/>
          <ac:spMkLst>
            <pc:docMk/>
            <pc:sldMk cId="3032856912" sldId="292"/>
            <ac:spMk id="33" creationId="{BC2574CF-1D35-4994-87BD-5A3378E1AB34}"/>
          </ac:spMkLst>
        </pc:spChg>
        <pc:spChg chg="add">
          <ac:chgData name="Alisa Kunapinun" userId="40a1b9ae2880c387" providerId="LiveId" clId="{A1803A45-C8DC-40A7-A7C1-BB49128AEE1C}" dt="2023-01-21T02:51:52.879" v="80" actId="26606"/>
          <ac:spMkLst>
            <pc:docMk/>
            <pc:sldMk cId="3032856912" sldId="292"/>
            <ac:spMk id="37" creationId="{EDB4298B-514D-4087-BFCF-5E0B7C9A9979}"/>
          </ac:spMkLst>
        </pc:spChg>
        <pc:grpChg chg="add del">
          <ac:chgData name="Alisa Kunapinun" userId="40a1b9ae2880c387" providerId="LiveId" clId="{A1803A45-C8DC-40A7-A7C1-BB49128AEE1C}" dt="2023-01-21T02:51:52.864" v="79" actId="26606"/>
          <ac:grpSpMkLst>
            <pc:docMk/>
            <pc:sldMk cId="3032856912" sldId="292"/>
            <ac:grpSpMk id="10" creationId="{F87AAF7B-2090-475D-9C3E-FDC03DD87A88}"/>
          </ac:grpSpMkLst>
        </pc:grpChg>
        <pc:grpChg chg="add">
          <ac:chgData name="Alisa Kunapinun" userId="40a1b9ae2880c387" providerId="LiveId" clId="{A1803A45-C8DC-40A7-A7C1-BB49128AEE1C}" dt="2023-01-21T02:51:52.879" v="80" actId="26606"/>
          <ac:grpSpMkLst>
            <pc:docMk/>
            <pc:sldMk cId="3032856912" sldId="292"/>
            <ac:grpSpMk id="38" creationId="{04250D78-05C1-41CC-8744-FF361296252F}"/>
          </ac:grpSpMkLst>
        </pc:grpChg>
        <pc:cxnChg chg="add del">
          <ac:chgData name="Alisa Kunapinun" userId="40a1b9ae2880c387" providerId="LiveId" clId="{A1803A45-C8DC-40A7-A7C1-BB49128AEE1C}" dt="2023-01-21T02:51:52.864" v="79" actId="26606"/>
          <ac:cxnSpMkLst>
            <pc:docMk/>
            <pc:sldMk cId="3032856912" sldId="292"/>
            <ac:cxnSpMk id="35" creationId="{68B6AB33-DFE6-4FE4-94FE-C9E25424AD16}"/>
          </ac:cxnSpMkLst>
        </pc:cxnChg>
      </pc:sldChg>
      <pc:sldChg chg="addSp modSp mod setBg">
        <pc:chgData name="Alisa Kunapinun" userId="40a1b9ae2880c387" providerId="LiveId" clId="{A1803A45-C8DC-40A7-A7C1-BB49128AEE1C}" dt="2023-01-21T02:51:59.445" v="81" actId="26606"/>
        <pc:sldMkLst>
          <pc:docMk/>
          <pc:sldMk cId="3993119917" sldId="293"/>
        </pc:sldMkLst>
        <pc:spChg chg="mod">
          <ac:chgData name="Alisa Kunapinun" userId="40a1b9ae2880c387" providerId="LiveId" clId="{A1803A45-C8DC-40A7-A7C1-BB49128AEE1C}" dt="2023-01-21T02:51:59.445" v="81" actId="26606"/>
          <ac:spMkLst>
            <pc:docMk/>
            <pc:sldMk cId="3993119917" sldId="293"/>
            <ac:spMk id="2" creationId="{29DE5E43-5F75-4922-B118-DB8462DD9370}"/>
          </ac:spMkLst>
        </pc:spChg>
        <pc:spChg chg="mod ord">
          <ac:chgData name="Alisa Kunapinun" userId="40a1b9ae2880c387" providerId="LiveId" clId="{A1803A45-C8DC-40A7-A7C1-BB49128AEE1C}" dt="2023-01-21T02:51:59.445" v="81" actId="26606"/>
          <ac:spMkLst>
            <pc:docMk/>
            <pc:sldMk cId="3993119917" sldId="293"/>
            <ac:spMk id="3" creationId="{80FF10E6-DAB8-4C82-A5E1-5731C37271CE}"/>
          </ac:spMkLst>
        </pc:spChg>
        <pc:spChg chg="add">
          <ac:chgData name="Alisa Kunapinun" userId="40a1b9ae2880c387" providerId="LiveId" clId="{A1803A45-C8DC-40A7-A7C1-BB49128AEE1C}" dt="2023-01-21T02:51:59.445" v="81" actId="26606"/>
          <ac:spMkLst>
            <pc:docMk/>
            <pc:sldMk cId="3993119917" sldId="293"/>
            <ac:spMk id="10" creationId="{828D1E49-2A21-4A83-A0E0-FB1597B4B2ED}"/>
          </ac:spMkLst>
        </pc:spChg>
        <pc:spChg chg="add">
          <ac:chgData name="Alisa Kunapinun" userId="40a1b9ae2880c387" providerId="LiveId" clId="{A1803A45-C8DC-40A7-A7C1-BB49128AEE1C}" dt="2023-01-21T02:51:59.445" v="81" actId="26606"/>
          <ac:spMkLst>
            <pc:docMk/>
            <pc:sldMk cId="3993119917" sldId="293"/>
            <ac:spMk id="35" creationId="{E972DE0D-2E53-4159-ABD3-C601524262C2}"/>
          </ac:spMkLst>
        </pc:spChg>
        <pc:grpChg chg="add">
          <ac:chgData name="Alisa Kunapinun" userId="40a1b9ae2880c387" providerId="LiveId" clId="{A1803A45-C8DC-40A7-A7C1-BB49128AEE1C}" dt="2023-01-21T02:51:59.445" v="81" actId="26606"/>
          <ac:grpSpMkLst>
            <pc:docMk/>
            <pc:sldMk cId="3993119917" sldId="293"/>
            <ac:grpSpMk id="12" creationId="{088B852E-5494-418B-A833-75CF016A9E20}"/>
          </ac:grpSpMkLst>
        </pc:grpChg>
        <pc:picChg chg="mod">
          <ac:chgData name="Alisa Kunapinun" userId="40a1b9ae2880c387" providerId="LiveId" clId="{A1803A45-C8DC-40A7-A7C1-BB49128AEE1C}" dt="2023-01-21T02:51:59.445" v="81" actId="26606"/>
          <ac:picMkLst>
            <pc:docMk/>
            <pc:sldMk cId="3993119917" sldId="293"/>
            <ac:picMk id="5" creationId="{1D8A00F7-EA62-489E-88F7-55254A80E0D9}"/>
          </ac:picMkLst>
        </pc:picChg>
      </pc:sldChg>
      <pc:sldChg chg="addSp delSp modSp mod setBg">
        <pc:chgData name="Alisa Kunapinun" userId="40a1b9ae2880c387" providerId="LiveId" clId="{A1803A45-C8DC-40A7-A7C1-BB49128AEE1C}" dt="2023-01-21T02:52:25.793" v="83" actId="26606"/>
        <pc:sldMkLst>
          <pc:docMk/>
          <pc:sldMk cId="1607004944" sldId="294"/>
        </pc:sldMkLst>
        <pc:spChg chg="mod">
          <ac:chgData name="Alisa Kunapinun" userId="40a1b9ae2880c387" providerId="LiveId" clId="{A1803A45-C8DC-40A7-A7C1-BB49128AEE1C}" dt="2023-01-21T02:52:25.793" v="83" actId="26606"/>
          <ac:spMkLst>
            <pc:docMk/>
            <pc:sldMk cId="1607004944" sldId="294"/>
            <ac:spMk id="2" creationId="{6F86DDE2-8DC1-4B19-A8A4-38C256EC55FE}"/>
          </ac:spMkLst>
        </pc:spChg>
        <pc:spChg chg="del mod">
          <ac:chgData name="Alisa Kunapinun" userId="40a1b9ae2880c387" providerId="LiveId" clId="{A1803A45-C8DC-40A7-A7C1-BB49128AEE1C}" dt="2023-01-21T02:52:25.793" v="83" actId="26606"/>
          <ac:spMkLst>
            <pc:docMk/>
            <pc:sldMk cId="1607004944" sldId="294"/>
            <ac:spMk id="3" creationId="{FC24FD9B-69A3-4B3E-BF65-EE867B8BEDA4}"/>
          </ac:spMkLst>
        </pc:spChg>
        <pc:spChg chg="add del">
          <ac:chgData name="Alisa Kunapinun" userId="40a1b9ae2880c387" providerId="LiveId" clId="{A1803A45-C8DC-40A7-A7C1-BB49128AEE1C}" dt="2023-01-21T02:52:25.793" v="83" actId="26606"/>
          <ac:spMkLst>
            <pc:docMk/>
            <pc:sldMk cId="1607004944" sldId="294"/>
            <ac:spMk id="8" creationId="{D75627FE-0AC5-4349-AC08-45A58BEC9B8C}"/>
          </ac:spMkLst>
        </pc:spChg>
        <pc:spChg chg="add del">
          <ac:chgData name="Alisa Kunapinun" userId="40a1b9ae2880c387" providerId="LiveId" clId="{A1803A45-C8DC-40A7-A7C1-BB49128AEE1C}" dt="2023-01-21T02:52:25.793" v="83" actId="26606"/>
          <ac:spMkLst>
            <pc:docMk/>
            <pc:sldMk cId="1607004944" sldId="294"/>
            <ac:spMk id="33" creationId="{BC2574CF-1D35-4994-87BD-5A3378E1AB34}"/>
          </ac:spMkLst>
        </pc:spChg>
        <pc:spChg chg="add">
          <ac:chgData name="Alisa Kunapinun" userId="40a1b9ae2880c387" providerId="LiveId" clId="{A1803A45-C8DC-40A7-A7C1-BB49128AEE1C}" dt="2023-01-21T02:52:25.793" v="83" actId="26606"/>
          <ac:spMkLst>
            <pc:docMk/>
            <pc:sldMk cId="1607004944" sldId="294"/>
            <ac:spMk id="41" creationId="{982413CC-69E6-4BDA-A88D-E4EF8F95B27D}"/>
          </ac:spMkLst>
        </pc:spChg>
        <pc:grpChg chg="add del">
          <ac:chgData name="Alisa Kunapinun" userId="40a1b9ae2880c387" providerId="LiveId" clId="{A1803A45-C8DC-40A7-A7C1-BB49128AEE1C}" dt="2023-01-21T02:52:25.793" v="83" actId="26606"/>
          <ac:grpSpMkLst>
            <pc:docMk/>
            <pc:sldMk cId="1607004944" sldId="294"/>
            <ac:grpSpMk id="10" creationId="{F87AAF7B-2090-475D-9C3E-FDC03DD87A88}"/>
          </ac:grpSpMkLst>
        </pc:grpChg>
        <pc:grpChg chg="add">
          <ac:chgData name="Alisa Kunapinun" userId="40a1b9ae2880c387" providerId="LiveId" clId="{A1803A45-C8DC-40A7-A7C1-BB49128AEE1C}" dt="2023-01-21T02:52:25.793" v="83" actId="26606"/>
          <ac:grpSpMkLst>
            <pc:docMk/>
            <pc:sldMk cId="1607004944" sldId="294"/>
            <ac:grpSpMk id="43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52:25.793" v="83" actId="26606"/>
          <ac:graphicFrameMkLst>
            <pc:docMk/>
            <pc:sldMk cId="1607004944" sldId="294"/>
            <ac:graphicFrameMk id="37" creationId="{2CE4B94A-52EE-7391-2364-005A4028F266}"/>
          </ac:graphicFrameMkLst>
        </pc:graphicFrameChg>
        <pc:cxnChg chg="add del">
          <ac:chgData name="Alisa Kunapinun" userId="40a1b9ae2880c387" providerId="LiveId" clId="{A1803A45-C8DC-40A7-A7C1-BB49128AEE1C}" dt="2023-01-21T02:52:25.793" v="83" actId="26606"/>
          <ac:cxnSpMkLst>
            <pc:docMk/>
            <pc:sldMk cId="1607004944" sldId="294"/>
            <ac:cxnSpMk id="35" creationId="{68B6AB33-DFE6-4FE4-94FE-C9E25424AD16}"/>
          </ac:cxnSpMkLst>
        </pc:cxnChg>
      </pc:sldChg>
      <pc:sldChg chg="addSp modSp mod setBg">
        <pc:chgData name="Alisa Kunapinun" userId="40a1b9ae2880c387" providerId="LiveId" clId="{A1803A45-C8DC-40A7-A7C1-BB49128AEE1C}" dt="2023-01-21T02:52:34.027" v="84" actId="26606"/>
        <pc:sldMkLst>
          <pc:docMk/>
          <pc:sldMk cId="2000285639" sldId="295"/>
        </pc:sldMkLst>
        <pc:spChg chg="mod">
          <ac:chgData name="Alisa Kunapinun" userId="40a1b9ae2880c387" providerId="LiveId" clId="{A1803A45-C8DC-40A7-A7C1-BB49128AEE1C}" dt="2023-01-21T02:52:34.027" v="84" actId="26606"/>
          <ac:spMkLst>
            <pc:docMk/>
            <pc:sldMk cId="2000285639" sldId="295"/>
            <ac:spMk id="2" creationId="{31724CE9-7D40-4007-9063-D93168EEA092}"/>
          </ac:spMkLst>
        </pc:spChg>
        <pc:spChg chg="mod">
          <ac:chgData name="Alisa Kunapinun" userId="40a1b9ae2880c387" providerId="LiveId" clId="{A1803A45-C8DC-40A7-A7C1-BB49128AEE1C}" dt="2023-01-21T02:52:34.027" v="84" actId="26606"/>
          <ac:spMkLst>
            <pc:docMk/>
            <pc:sldMk cId="2000285639" sldId="295"/>
            <ac:spMk id="3" creationId="{D331105D-02F4-47D2-AADC-09DA9760B056}"/>
          </ac:spMkLst>
        </pc:spChg>
        <pc:spChg chg="add">
          <ac:chgData name="Alisa Kunapinun" userId="40a1b9ae2880c387" providerId="LiveId" clId="{A1803A45-C8DC-40A7-A7C1-BB49128AEE1C}" dt="2023-01-21T02:52:34.027" v="84" actId="26606"/>
          <ac:spMkLst>
            <pc:docMk/>
            <pc:sldMk cId="2000285639" sldId="295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2:52:34.027" v="84" actId="26606"/>
          <ac:spMkLst>
            <pc:docMk/>
            <pc:sldMk cId="2000285639" sldId="295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2:52:34.027" v="84" actId="26606"/>
          <ac:grpSpMkLst>
            <pc:docMk/>
            <pc:sldMk cId="2000285639" sldId="295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2:52:34.027" v="84" actId="26606"/>
          <ac:cxnSpMkLst>
            <pc:docMk/>
            <pc:sldMk cId="2000285639" sldId="295"/>
            <ac:cxnSpMk id="35" creationId="{68B6AB33-DFE6-4FE4-94FE-C9E25424AD16}"/>
          </ac:cxnSpMkLst>
        </pc:cxnChg>
      </pc:sldChg>
      <pc:sldChg chg="addSp delSp modSp mod setBg">
        <pc:chgData name="Alisa Kunapinun" userId="40a1b9ae2880c387" providerId="LiveId" clId="{A1803A45-C8DC-40A7-A7C1-BB49128AEE1C}" dt="2023-01-21T02:52:48.619" v="87" actId="26606"/>
        <pc:sldMkLst>
          <pc:docMk/>
          <pc:sldMk cId="0" sldId="296"/>
        </pc:sldMkLst>
        <pc:spChg chg="mod">
          <ac:chgData name="Alisa Kunapinun" userId="40a1b9ae2880c387" providerId="LiveId" clId="{A1803A45-C8DC-40A7-A7C1-BB49128AEE1C}" dt="2023-01-21T02:52:48.619" v="87" actId="26606"/>
          <ac:spMkLst>
            <pc:docMk/>
            <pc:sldMk cId="0" sldId="296"/>
            <ac:spMk id="3" creationId="{3F62A54E-32FA-4927-B0D8-C738B86B8CBB}"/>
          </ac:spMkLst>
        </pc:spChg>
        <pc:spChg chg="add del mod">
          <ac:chgData name="Alisa Kunapinun" userId="40a1b9ae2880c387" providerId="LiveId" clId="{A1803A45-C8DC-40A7-A7C1-BB49128AEE1C}" dt="2023-01-21T02:52:46.317" v="86" actId="478"/>
          <ac:spMkLst>
            <pc:docMk/>
            <pc:sldMk cId="0" sldId="296"/>
            <ac:spMk id="4" creationId="{30BB23A3-7235-274E-2725-A44F6CDE04F7}"/>
          </ac:spMkLst>
        </pc:spChg>
        <pc:spChg chg="add">
          <ac:chgData name="Alisa Kunapinun" userId="40a1b9ae2880c387" providerId="LiveId" clId="{A1803A45-C8DC-40A7-A7C1-BB49128AEE1C}" dt="2023-01-21T02:52:48.619" v="87" actId="26606"/>
          <ac:spMkLst>
            <pc:docMk/>
            <pc:sldMk cId="0" sldId="296"/>
            <ac:spMk id="8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2:52:48.619" v="87" actId="26606"/>
          <ac:spMkLst>
            <pc:docMk/>
            <pc:sldMk cId="0" sldId="296"/>
            <ac:spMk id="31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2:52:48.619" v="87" actId="26606"/>
          <ac:spMkLst>
            <pc:docMk/>
            <pc:sldMk cId="0" sldId="296"/>
            <ac:spMk id="33" creationId="{7842FC68-61FD-4700-8A22-BB8B071884DB}"/>
          </ac:spMkLst>
        </pc:spChg>
        <pc:spChg chg="del mod">
          <ac:chgData name="Alisa Kunapinun" userId="40a1b9ae2880c387" providerId="LiveId" clId="{A1803A45-C8DC-40A7-A7C1-BB49128AEE1C}" dt="2023-01-21T02:52:43.883" v="85" actId="478"/>
          <ac:spMkLst>
            <pc:docMk/>
            <pc:sldMk cId="0" sldId="296"/>
            <ac:spMk id="3075" creationId="{00000000-0000-0000-0000-000000000000}"/>
          </ac:spMkLst>
        </pc:spChg>
        <pc:grpChg chg="add">
          <ac:chgData name="Alisa Kunapinun" userId="40a1b9ae2880c387" providerId="LiveId" clId="{A1803A45-C8DC-40A7-A7C1-BB49128AEE1C}" dt="2023-01-21T02:52:48.619" v="87" actId="26606"/>
          <ac:grpSpMkLst>
            <pc:docMk/>
            <pc:sldMk cId="0" sldId="296"/>
            <ac:grpSpMk id="10" creationId="{5E208A8B-5EBD-4532-BE72-26414FA7CFF6}"/>
          </ac:grpSpMkLst>
        </pc:grpChg>
      </pc:sldChg>
      <pc:sldChg chg="addSp delSp modSp mod setBg">
        <pc:chgData name="Alisa Kunapinun" userId="40a1b9ae2880c387" providerId="LiveId" clId="{A1803A45-C8DC-40A7-A7C1-BB49128AEE1C}" dt="2023-01-21T02:53:05.746" v="89" actId="26606"/>
        <pc:sldMkLst>
          <pc:docMk/>
          <pc:sldMk cId="2897636724" sldId="297"/>
        </pc:sldMkLst>
        <pc:spChg chg="mod">
          <ac:chgData name="Alisa Kunapinun" userId="40a1b9ae2880c387" providerId="LiveId" clId="{A1803A45-C8DC-40A7-A7C1-BB49128AEE1C}" dt="2023-01-21T02:53:05.746" v="89" actId="26606"/>
          <ac:spMkLst>
            <pc:docMk/>
            <pc:sldMk cId="2897636724" sldId="297"/>
            <ac:spMk id="2" creationId="{EAD943B8-104D-44FE-8E26-39C52802CC04}"/>
          </ac:spMkLst>
        </pc:spChg>
        <pc:spChg chg="del mod">
          <ac:chgData name="Alisa Kunapinun" userId="40a1b9ae2880c387" providerId="LiveId" clId="{A1803A45-C8DC-40A7-A7C1-BB49128AEE1C}" dt="2023-01-21T02:53:05.746" v="89" actId="26606"/>
          <ac:spMkLst>
            <pc:docMk/>
            <pc:sldMk cId="2897636724" sldId="297"/>
            <ac:spMk id="3" creationId="{AA58C584-8A46-4CD8-A218-44DA4783A16F}"/>
          </ac:spMkLst>
        </pc:spChg>
        <pc:spChg chg="add del">
          <ac:chgData name="Alisa Kunapinun" userId="40a1b9ae2880c387" providerId="LiveId" clId="{A1803A45-C8DC-40A7-A7C1-BB49128AEE1C}" dt="2023-01-21T02:53:05.746" v="89" actId="26606"/>
          <ac:spMkLst>
            <pc:docMk/>
            <pc:sldMk cId="2897636724" sldId="297"/>
            <ac:spMk id="8" creationId="{D75627FE-0AC5-4349-AC08-45A58BEC9B8C}"/>
          </ac:spMkLst>
        </pc:spChg>
        <pc:spChg chg="add del">
          <ac:chgData name="Alisa Kunapinun" userId="40a1b9ae2880c387" providerId="LiveId" clId="{A1803A45-C8DC-40A7-A7C1-BB49128AEE1C}" dt="2023-01-21T02:53:05.746" v="89" actId="26606"/>
          <ac:spMkLst>
            <pc:docMk/>
            <pc:sldMk cId="2897636724" sldId="297"/>
            <ac:spMk id="33" creationId="{BC2574CF-1D35-4994-87BD-5A3378E1AB34}"/>
          </ac:spMkLst>
        </pc:spChg>
        <pc:spChg chg="add">
          <ac:chgData name="Alisa Kunapinun" userId="40a1b9ae2880c387" providerId="LiveId" clId="{A1803A45-C8DC-40A7-A7C1-BB49128AEE1C}" dt="2023-01-21T02:53:05.746" v="89" actId="26606"/>
          <ac:spMkLst>
            <pc:docMk/>
            <pc:sldMk cId="2897636724" sldId="297"/>
            <ac:spMk id="41" creationId="{982413CC-69E6-4BDA-A88D-E4EF8F95B27D}"/>
          </ac:spMkLst>
        </pc:spChg>
        <pc:grpChg chg="add del">
          <ac:chgData name="Alisa Kunapinun" userId="40a1b9ae2880c387" providerId="LiveId" clId="{A1803A45-C8DC-40A7-A7C1-BB49128AEE1C}" dt="2023-01-21T02:53:05.746" v="89" actId="26606"/>
          <ac:grpSpMkLst>
            <pc:docMk/>
            <pc:sldMk cId="2897636724" sldId="297"/>
            <ac:grpSpMk id="10" creationId="{F87AAF7B-2090-475D-9C3E-FDC03DD87A88}"/>
          </ac:grpSpMkLst>
        </pc:grpChg>
        <pc:grpChg chg="add">
          <ac:chgData name="Alisa Kunapinun" userId="40a1b9ae2880c387" providerId="LiveId" clId="{A1803A45-C8DC-40A7-A7C1-BB49128AEE1C}" dt="2023-01-21T02:53:05.746" v="89" actId="26606"/>
          <ac:grpSpMkLst>
            <pc:docMk/>
            <pc:sldMk cId="2897636724" sldId="297"/>
            <ac:grpSpMk id="43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2:53:05.746" v="89" actId="26606"/>
          <ac:graphicFrameMkLst>
            <pc:docMk/>
            <pc:sldMk cId="2897636724" sldId="297"/>
            <ac:graphicFrameMk id="37" creationId="{B275A5D6-0E2F-0A40-C0AF-A1E69CD04567}"/>
          </ac:graphicFrameMkLst>
        </pc:graphicFrameChg>
        <pc:cxnChg chg="add del">
          <ac:chgData name="Alisa Kunapinun" userId="40a1b9ae2880c387" providerId="LiveId" clId="{A1803A45-C8DC-40A7-A7C1-BB49128AEE1C}" dt="2023-01-21T02:53:05.746" v="89" actId="26606"/>
          <ac:cxnSpMkLst>
            <pc:docMk/>
            <pc:sldMk cId="2897636724" sldId="297"/>
            <ac:cxnSpMk id="35" creationId="{68B6AB33-DFE6-4FE4-94FE-C9E25424AD16}"/>
          </ac:cxnSpMkLst>
        </pc:cxnChg>
      </pc:sldChg>
      <pc:sldChg chg="addSp delSp modSp del mod">
        <pc:chgData name="Alisa Kunapinun" userId="40a1b9ae2880c387" providerId="LiveId" clId="{A1803A45-C8DC-40A7-A7C1-BB49128AEE1C}" dt="2023-01-21T02:56:41.017" v="169" actId="2696"/>
        <pc:sldMkLst>
          <pc:docMk/>
          <pc:sldMk cId="1651848327" sldId="298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1651848327" sldId="298"/>
            <ac:spMk id="2" creationId="{00000000-0000-0000-0000-000000000000}"/>
          </ac:spMkLst>
        </pc:spChg>
        <pc:spChg chg="del">
          <ac:chgData name="Alisa Kunapinun" userId="40a1b9ae2880c387" providerId="LiveId" clId="{A1803A45-C8DC-40A7-A7C1-BB49128AEE1C}" dt="2023-01-21T02:54:29.666" v="122" actId="478"/>
          <ac:spMkLst>
            <pc:docMk/>
            <pc:sldMk cId="1651848327" sldId="298"/>
            <ac:spMk id="3" creationId="{C6479641-C5A3-462F-9202-D02F247DA04A}"/>
          </ac:spMkLst>
        </pc:spChg>
        <pc:spChg chg="add mod">
          <ac:chgData name="Alisa Kunapinun" userId="40a1b9ae2880c387" providerId="LiveId" clId="{A1803A45-C8DC-40A7-A7C1-BB49128AEE1C}" dt="2023-01-21T02:54:09.810" v="119" actId="1076"/>
          <ac:spMkLst>
            <pc:docMk/>
            <pc:sldMk cId="1651848327" sldId="298"/>
            <ac:spMk id="4" creationId="{EF08259E-0F36-1A2E-8005-588768D85DA3}"/>
          </ac:spMkLst>
        </pc:spChg>
        <pc:spChg chg="add mod">
          <ac:chgData name="Alisa Kunapinun" userId="40a1b9ae2880c387" providerId="LiveId" clId="{A1803A45-C8DC-40A7-A7C1-BB49128AEE1C}" dt="2023-01-21T02:54:43.261" v="141" actId="20577"/>
          <ac:spMkLst>
            <pc:docMk/>
            <pc:sldMk cId="1651848327" sldId="298"/>
            <ac:spMk id="6" creationId="{0CCACAF4-FADE-A342-4CB5-E25D01A9267D}"/>
          </ac:spMkLst>
        </pc:spChg>
        <pc:spChg chg="add del mod">
          <ac:chgData name="Alisa Kunapinun" userId="40a1b9ae2880c387" providerId="LiveId" clId="{A1803A45-C8DC-40A7-A7C1-BB49128AEE1C}" dt="2023-01-21T02:54:32.815" v="123" actId="478"/>
          <ac:spMkLst>
            <pc:docMk/>
            <pc:sldMk cId="1651848327" sldId="298"/>
            <ac:spMk id="10" creationId="{462375B4-1AAE-48CF-7D50-7F3D668BF4A0}"/>
          </ac:spMkLst>
        </pc:spChg>
        <pc:picChg chg="mod">
          <ac:chgData name="Alisa Kunapinun" userId="40a1b9ae2880c387" providerId="LiveId" clId="{A1803A45-C8DC-40A7-A7C1-BB49128AEE1C}" dt="2023-01-21T02:53:25.902" v="94" actId="1076"/>
          <ac:picMkLst>
            <pc:docMk/>
            <pc:sldMk cId="1651848327" sldId="298"/>
            <ac:picMk id="5" creationId="{E5713C39-0453-464D-98B9-F414118C8E71}"/>
          </ac:picMkLst>
        </pc:picChg>
        <pc:picChg chg="mod">
          <ac:chgData name="Alisa Kunapinun" userId="40a1b9ae2880c387" providerId="LiveId" clId="{A1803A45-C8DC-40A7-A7C1-BB49128AEE1C}" dt="2023-01-21T02:53:23.494" v="93" actId="1076"/>
          <ac:picMkLst>
            <pc:docMk/>
            <pc:sldMk cId="1651848327" sldId="298"/>
            <ac:picMk id="7" creationId="{2DD0E83D-23A6-42EC-BED3-7EB1EEC9E314}"/>
          </ac:picMkLst>
        </pc:picChg>
        <pc:picChg chg="mod">
          <ac:chgData name="Alisa Kunapinun" userId="40a1b9ae2880c387" providerId="LiveId" clId="{A1803A45-C8DC-40A7-A7C1-BB49128AEE1C}" dt="2023-01-21T02:55:10.626" v="152" actId="1076"/>
          <ac:picMkLst>
            <pc:docMk/>
            <pc:sldMk cId="1651848327" sldId="298"/>
            <ac:picMk id="9" creationId="{0D35269E-B75F-4AF4-9544-C81E1831A635}"/>
          </ac:picMkLst>
        </pc:picChg>
        <pc:picChg chg="mod">
          <ac:chgData name="Alisa Kunapinun" userId="40a1b9ae2880c387" providerId="LiveId" clId="{A1803A45-C8DC-40A7-A7C1-BB49128AEE1C}" dt="2023-01-21T02:55:09.524" v="151" actId="1076"/>
          <ac:picMkLst>
            <pc:docMk/>
            <pc:sldMk cId="1651848327" sldId="298"/>
            <ac:picMk id="11" creationId="{8A081A29-6D94-4E21-9F1F-818BA01AAD25}"/>
          </ac:picMkLst>
        </pc:picChg>
        <pc:picChg chg="mod">
          <ac:chgData name="Alisa Kunapinun" userId="40a1b9ae2880c387" providerId="LiveId" clId="{A1803A45-C8DC-40A7-A7C1-BB49128AEE1C}" dt="2023-01-21T02:55:01.796" v="148" actId="1076"/>
          <ac:picMkLst>
            <pc:docMk/>
            <pc:sldMk cId="1651848327" sldId="298"/>
            <ac:picMk id="13" creationId="{197525FE-A576-4DE1-B23A-5464EBCA8427}"/>
          </ac:picMkLst>
        </pc:picChg>
      </pc:sldChg>
      <pc:sldChg chg="delSp modSp del mod">
        <pc:chgData name="Alisa Kunapinun" userId="40a1b9ae2880c387" providerId="LiveId" clId="{A1803A45-C8DC-40A7-A7C1-BB49128AEE1C}" dt="2023-01-21T02:59:05.389" v="245" actId="47"/>
        <pc:sldMkLst>
          <pc:docMk/>
          <pc:sldMk cId="2306419655" sldId="299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306419655" sldId="299"/>
            <ac:spMk id="2" creationId="{9F582378-2F3D-45DC-A086-B374672A8E22}"/>
          </ac:spMkLst>
        </pc:spChg>
        <pc:picChg chg="del">
          <ac:chgData name="Alisa Kunapinun" userId="40a1b9ae2880c387" providerId="LiveId" clId="{A1803A45-C8DC-40A7-A7C1-BB49128AEE1C}" dt="2023-01-21T02:57:12.990" v="175" actId="21"/>
          <ac:picMkLst>
            <pc:docMk/>
            <pc:sldMk cId="2306419655" sldId="299"/>
            <ac:picMk id="5" creationId="{64FEDCC1-8C70-4025-BCA1-5515AB3B61B8}"/>
          </ac:picMkLst>
        </pc:picChg>
        <pc:picChg chg="del">
          <ac:chgData name="Alisa Kunapinun" userId="40a1b9ae2880c387" providerId="LiveId" clId="{A1803A45-C8DC-40A7-A7C1-BB49128AEE1C}" dt="2023-01-21T02:57:12.990" v="175" actId="21"/>
          <ac:picMkLst>
            <pc:docMk/>
            <pc:sldMk cId="2306419655" sldId="299"/>
            <ac:picMk id="7" creationId="{7C834671-1F0B-48B3-A0D6-5AAB0CD51BBC}"/>
          </ac:picMkLst>
        </pc:picChg>
        <pc:picChg chg="del">
          <ac:chgData name="Alisa Kunapinun" userId="40a1b9ae2880c387" providerId="LiveId" clId="{A1803A45-C8DC-40A7-A7C1-BB49128AEE1C}" dt="2023-01-21T02:57:12.990" v="175" actId="21"/>
          <ac:picMkLst>
            <pc:docMk/>
            <pc:sldMk cId="2306419655" sldId="299"/>
            <ac:picMk id="9" creationId="{D81A8AD8-604C-4437-A14C-7BC98A7743D0}"/>
          </ac:picMkLst>
        </pc:picChg>
        <pc:picChg chg="del">
          <ac:chgData name="Alisa Kunapinun" userId="40a1b9ae2880c387" providerId="LiveId" clId="{A1803A45-C8DC-40A7-A7C1-BB49128AEE1C}" dt="2023-01-21T02:57:12.990" v="175" actId="21"/>
          <ac:picMkLst>
            <pc:docMk/>
            <pc:sldMk cId="2306419655" sldId="299"/>
            <ac:picMk id="11" creationId="{66D1B536-A0DB-4A2F-B04F-F0FE12988394}"/>
          </ac:picMkLst>
        </pc:picChg>
        <pc:picChg chg="del">
          <ac:chgData name="Alisa Kunapinun" userId="40a1b9ae2880c387" providerId="LiveId" clId="{A1803A45-C8DC-40A7-A7C1-BB49128AEE1C}" dt="2023-01-21T02:58:11.718" v="197" actId="21"/>
          <ac:picMkLst>
            <pc:docMk/>
            <pc:sldMk cId="2306419655" sldId="299"/>
            <ac:picMk id="13" creationId="{CEED9C82-27F3-4720-818E-8181C1D2E016}"/>
          </ac:picMkLst>
        </pc:picChg>
        <pc:picChg chg="del">
          <ac:chgData name="Alisa Kunapinun" userId="40a1b9ae2880c387" providerId="LiveId" clId="{A1803A45-C8DC-40A7-A7C1-BB49128AEE1C}" dt="2023-01-21T02:58:11.718" v="197" actId="21"/>
          <ac:picMkLst>
            <pc:docMk/>
            <pc:sldMk cId="2306419655" sldId="299"/>
            <ac:picMk id="15" creationId="{82F3DA1B-1EB6-496C-8AB9-2D7DCFBDCC44}"/>
          </ac:picMkLst>
        </pc:picChg>
        <pc:picChg chg="del">
          <ac:chgData name="Alisa Kunapinun" userId="40a1b9ae2880c387" providerId="LiveId" clId="{A1803A45-C8DC-40A7-A7C1-BB49128AEE1C}" dt="2023-01-21T02:58:11.718" v="197" actId="21"/>
          <ac:picMkLst>
            <pc:docMk/>
            <pc:sldMk cId="2306419655" sldId="299"/>
            <ac:picMk id="17" creationId="{CFD951CA-08CE-42C1-91BB-3B50C6DAE5C7}"/>
          </ac:picMkLst>
        </pc:picChg>
        <pc:picChg chg="del">
          <ac:chgData name="Alisa Kunapinun" userId="40a1b9ae2880c387" providerId="LiveId" clId="{A1803A45-C8DC-40A7-A7C1-BB49128AEE1C}" dt="2023-01-21T02:58:11.718" v="197" actId="21"/>
          <ac:picMkLst>
            <pc:docMk/>
            <pc:sldMk cId="2306419655" sldId="299"/>
            <ac:picMk id="19" creationId="{794A21A0-5C1C-4B78-AB58-C29F3A5933E8}"/>
          </ac:picMkLst>
        </pc:picChg>
      </pc:sldChg>
      <pc:sldChg chg="addSp delSp modSp del mod ord">
        <pc:chgData name="Alisa Kunapinun" userId="40a1b9ae2880c387" providerId="LiveId" clId="{A1803A45-C8DC-40A7-A7C1-BB49128AEE1C}" dt="2023-01-21T03:00:49.822" v="286" actId="2696"/>
        <pc:sldMkLst>
          <pc:docMk/>
          <pc:sldMk cId="2420496076" sldId="300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420496076" sldId="300"/>
            <ac:spMk id="2" creationId="{3F50E766-4F88-40CC-864E-767F6509D86C}"/>
          </ac:spMkLst>
        </pc:spChg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420496076" sldId="300"/>
            <ac:spMk id="3" creationId="{0FB22FB3-24BF-46B0-A6AB-6ED448E7F8C9}"/>
          </ac:spMkLst>
        </pc:spChg>
        <pc:picChg chg="del">
          <ac:chgData name="Alisa Kunapinun" userId="40a1b9ae2880c387" providerId="LiveId" clId="{A1803A45-C8DC-40A7-A7C1-BB49128AEE1C}" dt="2023-01-21T02:59:42.343" v="253" actId="21"/>
          <ac:picMkLst>
            <pc:docMk/>
            <pc:sldMk cId="2420496076" sldId="300"/>
            <ac:picMk id="5" creationId="{B3163DF3-E3B3-4A69-BAEC-D555EC52B532}"/>
          </ac:picMkLst>
        </pc:picChg>
        <pc:picChg chg="add del">
          <ac:chgData name="Alisa Kunapinun" userId="40a1b9ae2880c387" providerId="LiveId" clId="{A1803A45-C8DC-40A7-A7C1-BB49128AEE1C}" dt="2023-01-21T02:59:42.343" v="253" actId="21"/>
          <ac:picMkLst>
            <pc:docMk/>
            <pc:sldMk cId="2420496076" sldId="300"/>
            <ac:picMk id="7" creationId="{EE9DC3B7-879F-4D8E-91C7-B2D7C4166E97}"/>
          </ac:picMkLst>
        </pc:picChg>
        <pc:picChg chg="add del">
          <ac:chgData name="Alisa Kunapinun" userId="40a1b9ae2880c387" providerId="LiveId" clId="{A1803A45-C8DC-40A7-A7C1-BB49128AEE1C}" dt="2023-01-21T02:59:42.343" v="253" actId="21"/>
          <ac:picMkLst>
            <pc:docMk/>
            <pc:sldMk cId="2420496076" sldId="300"/>
            <ac:picMk id="9" creationId="{97959671-1A48-43D7-B6E5-4446945B8C99}"/>
          </ac:picMkLst>
        </pc:picChg>
        <pc:picChg chg="add del">
          <ac:chgData name="Alisa Kunapinun" userId="40a1b9ae2880c387" providerId="LiveId" clId="{A1803A45-C8DC-40A7-A7C1-BB49128AEE1C}" dt="2023-01-21T02:59:42.343" v="253" actId="21"/>
          <ac:picMkLst>
            <pc:docMk/>
            <pc:sldMk cId="2420496076" sldId="300"/>
            <ac:picMk id="11" creationId="{666B8AE3-9B2B-4FD1-8CEC-DE17767AE71E}"/>
          </ac:picMkLst>
        </pc:picChg>
        <pc:picChg chg="add del">
          <ac:chgData name="Alisa Kunapinun" userId="40a1b9ae2880c387" providerId="LiveId" clId="{A1803A45-C8DC-40A7-A7C1-BB49128AEE1C}" dt="2023-01-21T02:59:42.343" v="253" actId="21"/>
          <ac:picMkLst>
            <pc:docMk/>
            <pc:sldMk cId="2420496076" sldId="300"/>
            <ac:picMk id="13" creationId="{1D9A51A6-CB89-43C9-BC3C-CE8B4DF030BB}"/>
          </ac:picMkLst>
        </pc:picChg>
      </pc:sldChg>
      <pc:sldChg chg="delSp modSp del mod ord">
        <pc:chgData name="Alisa Kunapinun" userId="40a1b9ae2880c387" providerId="LiveId" clId="{A1803A45-C8DC-40A7-A7C1-BB49128AEE1C}" dt="2023-01-21T03:02:27.560" v="326" actId="2696"/>
        <pc:sldMkLst>
          <pc:docMk/>
          <pc:sldMk cId="223136974" sldId="301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23136974" sldId="301"/>
            <ac:spMk id="2" creationId="{E9AA5B28-A024-4A89-86E5-71481745F527}"/>
          </ac:spMkLst>
        </pc:spChg>
        <pc:spChg chg="mod">
          <ac:chgData name="Alisa Kunapinun" userId="40a1b9ae2880c387" providerId="LiveId" clId="{A1803A45-C8DC-40A7-A7C1-BB49128AEE1C}" dt="2023-01-21T03:02:02.641" v="317" actId="21"/>
          <ac:spMkLst>
            <pc:docMk/>
            <pc:sldMk cId="223136974" sldId="301"/>
            <ac:spMk id="3" creationId="{9209EBC0-E4C6-46AA-9161-99B27918C7D5}"/>
          </ac:spMkLst>
        </pc:sp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5" creationId="{DE84F68D-B5BE-4F41-B4C9-189EAE3C562A}"/>
          </ac:picMkLst>
        </pc:pic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7" creationId="{A653D8DF-EE33-4612-AEA1-544EAD879B10}"/>
          </ac:picMkLst>
        </pc:pic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9" creationId="{F044C62A-4FB3-4753-A135-D9B03822A4EA}"/>
          </ac:picMkLst>
        </pc:pic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11" creationId="{755987DF-C1CD-41A1-84BF-F07997C2CAC1}"/>
          </ac:picMkLst>
        </pc:pic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13" creationId="{61B7E2F3-77E6-4887-9AD5-7F0294C267B5}"/>
          </ac:picMkLst>
        </pc:picChg>
        <pc:picChg chg="del">
          <ac:chgData name="Alisa Kunapinun" userId="40a1b9ae2880c387" providerId="LiveId" clId="{A1803A45-C8DC-40A7-A7C1-BB49128AEE1C}" dt="2023-01-21T03:01:07.560" v="291" actId="21"/>
          <ac:picMkLst>
            <pc:docMk/>
            <pc:sldMk cId="223136974" sldId="301"/>
            <ac:picMk id="17" creationId="{39A72B23-7235-4E82-90CA-A6C2908259B0}"/>
          </ac:picMkLst>
        </pc:picChg>
      </pc:sldChg>
      <pc:sldChg chg="addSp delSp modSp del mod ord">
        <pc:chgData name="Alisa Kunapinun" userId="40a1b9ae2880c387" providerId="LiveId" clId="{A1803A45-C8DC-40A7-A7C1-BB49128AEE1C}" dt="2023-01-21T03:03:50.903" v="362" actId="2696"/>
        <pc:sldMkLst>
          <pc:docMk/>
          <pc:sldMk cId="2588100281" sldId="302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588100281" sldId="302"/>
            <ac:spMk id="2" creationId="{CB7089B1-3033-46A6-BAE9-F29FE77F0D44}"/>
          </ac:spMkLst>
        </pc:spChg>
        <pc:spChg chg="del mod">
          <ac:chgData name="Alisa Kunapinun" userId="40a1b9ae2880c387" providerId="LiveId" clId="{A1803A45-C8DC-40A7-A7C1-BB49128AEE1C}" dt="2023-01-21T03:03:24.134" v="357" actId="21"/>
          <ac:spMkLst>
            <pc:docMk/>
            <pc:sldMk cId="2588100281" sldId="302"/>
            <ac:spMk id="3" creationId="{67A2DB1A-8A64-41C5-BCCE-181EAC76BCD4}"/>
          </ac:spMkLst>
        </pc:spChg>
        <pc:spChg chg="add mod">
          <ac:chgData name="Alisa Kunapinun" userId="40a1b9ae2880c387" providerId="LiveId" clId="{A1803A45-C8DC-40A7-A7C1-BB49128AEE1C}" dt="2023-01-21T03:03:24.134" v="357" actId="21"/>
          <ac:spMkLst>
            <pc:docMk/>
            <pc:sldMk cId="2588100281" sldId="302"/>
            <ac:spMk id="6" creationId="{5D820D3E-FC6B-2002-652C-C1D19C6709FF}"/>
          </ac:spMkLst>
        </pc:sp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5" creationId="{53BE7372-2A13-48BF-B8A5-5B718480A9F5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7" creationId="{FF25D63F-DCD3-44C5-9404-BFEA43658551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9" creationId="{5344E35D-E357-457A-9CA8-2A1B86D821DB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11" creationId="{DF9FE435-4E15-41F0-B4C6-D996D7FC2885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13" creationId="{CDE8B759-4D77-4550-B224-314C73BABA24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15" creationId="{1C4F9D3B-AC70-46B5-A86F-E1E69CA5B8E8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19" creationId="{26DB7BA3-622A-4815-8E18-D25755CF2F4F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21" creationId="{5961AD9F-766A-4E1E-B9AB-B1464DBAC5AD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23" creationId="{5433961B-46F4-45CA-9D05-4484B6CCC3E1}"/>
          </ac:picMkLst>
        </pc:picChg>
        <pc:picChg chg="del">
          <ac:chgData name="Alisa Kunapinun" userId="40a1b9ae2880c387" providerId="LiveId" clId="{A1803A45-C8DC-40A7-A7C1-BB49128AEE1C}" dt="2023-01-21T03:02:52.138" v="328" actId="21"/>
          <ac:picMkLst>
            <pc:docMk/>
            <pc:sldMk cId="2588100281" sldId="302"/>
            <ac:picMk id="25" creationId="{FCCEA65E-43AA-4466-83CB-EB88B2DA8046}"/>
          </ac:picMkLst>
        </pc:picChg>
      </pc:sldChg>
      <pc:sldChg chg="addSp delSp modSp mod setBg">
        <pc:chgData name="Alisa Kunapinun" userId="40a1b9ae2880c387" providerId="LiveId" clId="{A1803A45-C8DC-40A7-A7C1-BB49128AEE1C}" dt="2023-01-21T03:03:58.306" v="363" actId="26606"/>
        <pc:sldMkLst>
          <pc:docMk/>
          <pc:sldMk cId="2367211786" sldId="303"/>
        </pc:sldMkLst>
        <pc:spChg chg="mod">
          <ac:chgData name="Alisa Kunapinun" userId="40a1b9ae2880c387" providerId="LiveId" clId="{A1803A45-C8DC-40A7-A7C1-BB49128AEE1C}" dt="2023-01-21T03:03:58.306" v="363" actId="26606"/>
          <ac:spMkLst>
            <pc:docMk/>
            <pc:sldMk cId="2367211786" sldId="303"/>
            <ac:spMk id="2" creationId="{6FDDA257-8A4C-4972-8C02-244AF8FCD118}"/>
          </ac:spMkLst>
        </pc:spChg>
        <pc:spChg chg="del mod">
          <ac:chgData name="Alisa Kunapinun" userId="40a1b9ae2880c387" providerId="LiveId" clId="{A1803A45-C8DC-40A7-A7C1-BB49128AEE1C}" dt="2023-01-21T03:03:58.306" v="363" actId="26606"/>
          <ac:spMkLst>
            <pc:docMk/>
            <pc:sldMk cId="2367211786" sldId="303"/>
            <ac:spMk id="3" creationId="{C38530DA-15B4-4516-A291-5F1A69CA640B}"/>
          </ac:spMkLst>
        </pc:spChg>
        <pc:spChg chg="add">
          <ac:chgData name="Alisa Kunapinun" userId="40a1b9ae2880c387" providerId="LiveId" clId="{A1803A45-C8DC-40A7-A7C1-BB49128AEE1C}" dt="2023-01-21T03:03:58.306" v="363" actId="26606"/>
          <ac:spMkLst>
            <pc:docMk/>
            <pc:sldMk cId="2367211786" sldId="303"/>
            <ac:spMk id="9" creationId="{982413CC-69E6-4BDA-A88D-E4EF8F95B27D}"/>
          </ac:spMkLst>
        </pc:spChg>
        <pc:grpChg chg="add">
          <ac:chgData name="Alisa Kunapinun" userId="40a1b9ae2880c387" providerId="LiveId" clId="{A1803A45-C8DC-40A7-A7C1-BB49128AEE1C}" dt="2023-01-21T03:03:58.306" v="363" actId="26606"/>
          <ac:grpSpMkLst>
            <pc:docMk/>
            <pc:sldMk cId="2367211786" sldId="303"/>
            <ac:grpSpMk id="11" creationId="{4F1F7357-8633-4CE7-BF80-475EE8A2FAEA}"/>
          </ac:grpSpMkLst>
        </pc:grpChg>
        <pc:graphicFrameChg chg="add">
          <ac:chgData name="Alisa Kunapinun" userId="40a1b9ae2880c387" providerId="LiveId" clId="{A1803A45-C8DC-40A7-A7C1-BB49128AEE1C}" dt="2023-01-21T03:03:58.306" v="363" actId="26606"/>
          <ac:graphicFrameMkLst>
            <pc:docMk/>
            <pc:sldMk cId="2367211786" sldId="303"/>
            <ac:graphicFrameMk id="5" creationId="{14B97E7D-1D38-92C0-A3CA-C5CDBB9629BB}"/>
          </ac:graphicFrameMkLst>
        </pc:graphicFrameChg>
      </pc:sldChg>
      <pc:sldChg chg="addSp modSp mod setBg">
        <pc:chgData name="Alisa Kunapinun" userId="40a1b9ae2880c387" providerId="LiveId" clId="{A1803A45-C8DC-40A7-A7C1-BB49128AEE1C}" dt="2023-01-21T03:04:23.314" v="370" actId="962"/>
        <pc:sldMkLst>
          <pc:docMk/>
          <pc:sldMk cId="1080883130" sldId="304"/>
        </pc:sldMkLst>
        <pc:spChg chg="mod">
          <ac:chgData name="Alisa Kunapinun" userId="40a1b9ae2880c387" providerId="LiveId" clId="{A1803A45-C8DC-40A7-A7C1-BB49128AEE1C}" dt="2023-01-21T03:04:19.726" v="368" actId="26606"/>
          <ac:spMkLst>
            <pc:docMk/>
            <pc:sldMk cId="1080883130" sldId="304"/>
            <ac:spMk id="2" creationId="{5032F556-6A28-42FD-9B74-223D6C7C0709}"/>
          </ac:spMkLst>
        </pc:spChg>
        <pc:spChg chg="mod ord">
          <ac:chgData name="Alisa Kunapinun" userId="40a1b9ae2880c387" providerId="LiveId" clId="{A1803A45-C8DC-40A7-A7C1-BB49128AEE1C}" dt="2023-01-21T03:04:23.314" v="370" actId="962"/>
          <ac:spMkLst>
            <pc:docMk/>
            <pc:sldMk cId="1080883130" sldId="304"/>
            <ac:spMk id="3" creationId="{34E5715B-12E8-49BE-8F0C-A27470CDD008}"/>
          </ac:spMkLst>
        </pc:spChg>
        <pc:spChg chg="add">
          <ac:chgData name="Alisa Kunapinun" userId="40a1b9ae2880c387" providerId="LiveId" clId="{A1803A45-C8DC-40A7-A7C1-BB49128AEE1C}" dt="2023-01-21T03:04:19.726" v="368" actId="26606"/>
          <ac:spMkLst>
            <pc:docMk/>
            <pc:sldMk cId="1080883130" sldId="304"/>
            <ac:spMk id="12" creationId="{A2027178-7D50-45EC-B6F1-B308D927D105}"/>
          </ac:spMkLst>
        </pc:spChg>
        <pc:grpChg chg="add">
          <ac:chgData name="Alisa Kunapinun" userId="40a1b9ae2880c387" providerId="LiveId" clId="{A1803A45-C8DC-40A7-A7C1-BB49128AEE1C}" dt="2023-01-21T03:04:19.726" v="368" actId="26606"/>
          <ac:grpSpMkLst>
            <pc:docMk/>
            <pc:sldMk cId="1080883130" sldId="304"/>
            <ac:grpSpMk id="14" creationId="{FBFB0784-3787-467E-A6EE-25169A9E3496}"/>
          </ac:grpSpMkLst>
        </pc:grpChg>
        <pc:grpChg chg="add">
          <ac:chgData name="Alisa Kunapinun" userId="40a1b9ae2880c387" providerId="LiveId" clId="{A1803A45-C8DC-40A7-A7C1-BB49128AEE1C}" dt="2023-01-21T03:04:19.726" v="368" actId="26606"/>
          <ac:grpSpMkLst>
            <pc:docMk/>
            <pc:sldMk cId="1080883130" sldId="304"/>
            <ac:grpSpMk id="37" creationId="{EB198604-08D7-456B-AE20-46A30AD512FD}"/>
          </ac:grpSpMkLst>
        </pc:grpChg>
        <pc:picChg chg="mod ord">
          <ac:chgData name="Alisa Kunapinun" userId="40a1b9ae2880c387" providerId="LiveId" clId="{A1803A45-C8DC-40A7-A7C1-BB49128AEE1C}" dt="2023-01-21T03:04:23.314" v="369" actId="27614"/>
          <ac:picMkLst>
            <pc:docMk/>
            <pc:sldMk cId="1080883130" sldId="304"/>
            <ac:picMk id="5" creationId="{8D8733B9-BC5D-4D0A-AFB5-12B9865AE346}"/>
          </ac:picMkLst>
        </pc:picChg>
        <pc:picChg chg="mod">
          <ac:chgData name="Alisa Kunapinun" userId="40a1b9ae2880c387" providerId="LiveId" clId="{A1803A45-C8DC-40A7-A7C1-BB49128AEE1C}" dt="2023-01-21T03:04:19.726" v="368" actId="26606"/>
          <ac:picMkLst>
            <pc:docMk/>
            <pc:sldMk cId="1080883130" sldId="304"/>
            <ac:picMk id="7" creationId="{7553854A-15CE-4A27-8B36-3B4B1A36EF29}"/>
          </ac:picMkLst>
        </pc:picChg>
      </pc:sldChg>
      <pc:sldChg chg="addSp delSp modSp mod setBg">
        <pc:chgData name="Alisa Kunapinun" userId="40a1b9ae2880c387" providerId="LiveId" clId="{A1803A45-C8DC-40A7-A7C1-BB49128AEE1C}" dt="2023-01-21T03:04:37.972" v="374" actId="26606"/>
        <pc:sldMkLst>
          <pc:docMk/>
          <pc:sldMk cId="0" sldId="305"/>
        </pc:sldMkLst>
        <pc:spChg chg="mod">
          <ac:chgData name="Alisa Kunapinun" userId="40a1b9ae2880c387" providerId="LiveId" clId="{A1803A45-C8DC-40A7-A7C1-BB49128AEE1C}" dt="2023-01-21T03:04:30.036" v="371" actId="26606"/>
          <ac:spMkLst>
            <pc:docMk/>
            <pc:sldMk cId="0" sldId="305"/>
            <ac:spMk id="3" creationId="{3F62A54E-32FA-4927-B0D8-C738B86B8CBB}"/>
          </ac:spMkLst>
        </pc:spChg>
        <pc:spChg chg="add del mod">
          <ac:chgData name="Alisa Kunapinun" userId="40a1b9ae2880c387" providerId="LiveId" clId="{A1803A45-C8DC-40A7-A7C1-BB49128AEE1C}" dt="2023-01-21T03:04:36.462" v="373" actId="478"/>
          <ac:spMkLst>
            <pc:docMk/>
            <pc:sldMk cId="0" sldId="305"/>
            <ac:spMk id="4" creationId="{466A3A9B-E9E1-7C32-4D37-14E15AF651BC}"/>
          </ac:spMkLst>
        </pc:spChg>
        <pc:spChg chg="del mod">
          <ac:chgData name="Alisa Kunapinun" userId="40a1b9ae2880c387" providerId="LiveId" clId="{A1803A45-C8DC-40A7-A7C1-BB49128AEE1C}" dt="2023-01-21T03:04:33.935" v="372" actId="478"/>
          <ac:spMkLst>
            <pc:docMk/>
            <pc:sldMk cId="0" sldId="305"/>
            <ac:spMk id="3075" creationId="{00000000-0000-0000-0000-000000000000}"/>
          </ac:spMkLst>
        </pc:spChg>
        <pc:spChg chg="add del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080" creationId="{6BDBA639-2A71-4A60-A71A-FF1836F546CE}"/>
          </ac:spMkLst>
        </pc:spChg>
        <pc:spChg chg="add del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103" creationId="{D9C506D7-84CB-4057-A44A-465313E78538}"/>
          </ac:spMkLst>
        </pc:spChg>
        <pc:spChg chg="add del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105" creationId="{7842FC68-61FD-4700-8A22-BB8B071884DB}"/>
          </ac:spMkLst>
        </pc:spChg>
        <pc:spChg chg="add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110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133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3:04:37.972" v="374" actId="26606"/>
          <ac:spMkLst>
            <pc:docMk/>
            <pc:sldMk cId="0" sldId="305"/>
            <ac:spMk id="3135" creationId="{7842FC68-61FD-4700-8A22-BB8B071884DB}"/>
          </ac:spMkLst>
        </pc:spChg>
        <pc:grpChg chg="add del">
          <ac:chgData name="Alisa Kunapinun" userId="40a1b9ae2880c387" providerId="LiveId" clId="{A1803A45-C8DC-40A7-A7C1-BB49128AEE1C}" dt="2023-01-21T03:04:37.972" v="374" actId="26606"/>
          <ac:grpSpMkLst>
            <pc:docMk/>
            <pc:sldMk cId="0" sldId="305"/>
            <ac:grpSpMk id="3082" creationId="{5E208A8B-5EBD-4532-BE72-26414FA7CFF6}"/>
          </ac:grpSpMkLst>
        </pc:grpChg>
        <pc:grpChg chg="add">
          <ac:chgData name="Alisa Kunapinun" userId="40a1b9ae2880c387" providerId="LiveId" clId="{A1803A45-C8DC-40A7-A7C1-BB49128AEE1C}" dt="2023-01-21T03:04:37.972" v="374" actId="26606"/>
          <ac:grpSpMkLst>
            <pc:docMk/>
            <pc:sldMk cId="0" sldId="305"/>
            <ac:grpSpMk id="3112" creationId="{5E208A8B-5EBD-4532-BE72-26414FA7CFF6}"/>
          </ac:grpSpMkLst>
        </pc:grpChg>
      </pc:sldChg>
      <pc:sldChg chg="addSp modSp mod setBg">
        <pc:chgData name="Alisa Kunapinun" userId="40a1b9ae2880c387" providerId="LiveId" clId="{A1803A45-C8DC-40A7-A7C1-BB49128AEE1C}" dt="2023-01-21T03:04:42.524" v="375" actId="26606"/>
        <pc:sldMkLst>
          <pc:docMk/>
          <pc:sldMk cId="3384171118" sldId="306"/>
        </pc:sldMkLst>
        <pc:spChg chg="mod">
          <ac:chgData name="Alisa Kunapinun" userId="40a1b9ae2880c387" providerId="LiveId" clId="{A1803A45-C8DC-40A7-A7C1-BB49128AEE1C}" dt="2023-01-21T03:04:42.524" v="375" actId="26606"/>
          <ac:spMkLst>
            <pc:docMk/>
            <pc:sldMk cId="3384171118" sldId="306"/>
            <ac:spMk id="2" creationId="{EAD943B8-104D-44FE-8E26-39C52802CC04}"/>
          </ac:spMkLst>
        </pc:spChg>
        <pc:spChg chg="mod">
          <ac:chgData name="Alisa Kunapinun" userId="40a1b9ae2880c387" providerId="LiveId" clId="{A1803A45-C8DC-40A7-A7C1-BB49128AEE1C}" dt="2023-01-21T03:04:42.524" v="375" actId="26606"/>
          <ac:spMkLst>
            <pc:docMk/>
            <pc:sldMk cId="3384171118" sldId="306"/>
            <ac:spMk id="3" creationId="{AA58C584-8A46-4CD8-A218-44DA4783A16F}"/>
          </ac:spMkLst>
        </pc:spChg>
        <pc:spChg chg="add">
          <ac:chgData name="Alisa Kunapinun" userId="40a1b9ae2880c387" providerId="LiveId" clId="{A1803A45-C8DC-40A7-A7C1-BB49128AEE1C}" dt="2023-01-21T03:04:42.524" v="375" actId="26606"/>
          <ac:spMkLst>
            <pc:docMk/>
            <pc:sldMk cId="3384171118" sldId="306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3:04:42.524" v="375" actId="26606"/>
          <ac:spMkLst>
            <pc:docMk/>
            <pc:sldMk cId="3384171118" sldId="306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3:04:42.524" v="375" actId="26606"/>
          <ac:grpSpMkLst>
            <pc:docMk/>
            <pc:sldMk cId="3384171118" sldId="306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3:04:42.524" v="375" actId="26606"/>
          <ac:cxnSpMkLst>
            <pc:docMk/>
            <pc:sldMk cId="3384171118" sldId="306"/>
            <ac:cxnSpMk id="35" creationId="{68B6AB33-DFE6-4FE4-94FE-C9E25424AD16}"/>
          </ac:cxnSpMkLst>
        </pc:cxnChg>
      </pc:sldChg>
      <pc:sldChg chg="addSp delSp modSp mod setBg">
        <pc:chgData name="Alisa Kunapinun" userId="40a1b9ae2880c387" providerId="LiveId" clId="{A1803A45-C8DC-40A7-A7C1-BB49128AEE1C}" dt="2023-01-21T03:05:46.681" v="384" actId="26606"/>
        <pc:sldMkLst>
          <pc:docMk/>
          <pc:sldMk cId="4122890020" sldId="307"/>
        </pc:sldMkLst>
        <pc:spChg chg="mod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2" creationId="{00000000-0000-0000-0000-000000000000}"/>
          </ac:spMkLst>
        </pc:spChg>
        <pc:spChg chg="mod ord">
          <ac:chgData name="Alisa Kunapinun" userId="40a1b9ae2880c387" providerId="LiveId" clId="{A1803A45-C8DC-40A7-A7C1-BB49128AEE1C}" dt="2023-01-21T03:05:46.681" v="384" actId="26606"/>
          <ac:spMkLst>
            <pc:docMk/>
            <pc:sldMk cId="4122890020" sldId="307"/>
            <ac:spMk id="3" creationId="{C6479641-C5A3-462F-9202-D02F247DA04A}"/>
          </ac:spMkLst>
        </pc:spChg>
        <pc:spChg chg="add del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22" creationId="{D6E56CF3-26B9-4D5A-96C0-31E3E53BB568}"/>
          </ac:spMkLst>
        </pc:spChg>
        <pc:spChg chg="add del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47" creationId="{256F45B4-234D-4F59-AF8D-9A8AFB94D700}"/>
          </ac:spMkLst>
        </pc:spChg>
        <pc:spChg chg="add del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49" creationId="{8D8E6E23-45CE-445A-904E-62F785DA436B}"/>
          </ac:spMkLst>
        </pc:spChg>
        <pc:spChg chg="add del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51" creationId="{E5FE8003-E652-491E-9169-0097F83C8FDF}"/>
          </ac:spMkLst>
        </pc:spChg>
        <pc:spChg chg="add del">
          <ac:chgData name="Alisa Kunapinun" userId="40a1b9ae2880c387" providerId="LiveId" clId="{A1803A45-C8DC-40A7-A7C1-BB49128AEE1C}" dt="2023-01-21T03:05:31.215" v="382" actId="26606"/>
          <ac:spMkLst>
            <pc:docMk/>
            <pc:sldMk cId="4122890020" sldId="307"/>
            <ac:spMk id="53" creationId="{BDC66091-68FA-4006-8A27-640168146132}"/>
          </ac:spMkLst>
        </pc:spChg>
        <pc:spChg chg="add del">
          <ac:chgData name="Alisa Kunapinun" userId="40a1b9ae2880c387" providerId="LiveId" clId="{A1803A45-C8DC-40A7-A7C1-BB49128AEE1C}" dt="2023-01-21T03:05:46.681" v="384" actId="26606"/>
          <ac:spMkLst>
            <pc:docMk/>
            <pc:sldMk cId="4122890020" sldId="307"/>
            <ac:spMk id="58" creationId="{90335088-38E0-4BED-9B90-622081DD6F57}"/>
          </ac:spMkLst>
        </pc:spChg>
        <pc:spChg chg="add del">
          <ac:chgData name="Alisa Kunapinun" userId="40a1b9ae2880c387" providerId="LiveId" clId="{A1803A45-C8DC-40A7-A7C1-BB49128AEE1C}" dt="2023-01-21T03:05:46.681" v="384" actId="26606"/>
          <ac:spMkLst>
            <pc:docMk/>
            <pc:sldMk cId="4122890020" sldId="307"/>
            <ac:spMk id="88" creationId="{A4249563-BEA5-4169-A07E-28FCC61B2DA5}"/>
          </ac:spMkLst>
        </pc:spChg>
        <pc:spChg chg="add">
          <ac:chgData name="Alisa Kunapinun" userId="40a1b9ae2880c387" providerId="LiveId" clId="{A1803A45-C8DC-40A7-A7C1-BB49128AEE1C}" dt="2023-01-21T03:05:46.681" v="384" actId="26606"/>
          <ac:spMkLst>
            <pc:docMk/>
            <pc:sldMk cId="4122890020" sldId="307"/>
            <ac:spMk id="93" creationId="{20F21AEA-57E7-478E-AF43-AB2FC841F026}"/>
          </ac:spMkLst>
        </pc:spChg>
        <pc:spChg chg="add">
          <ac:chgData name="Alisa Kunapinun" userId="40a1b9ae2880c387" providerId="LiveId" clId="{A1803A45-C8DC-40A7-A7C1-BB49128AEE1C}" dt="2023-01-21T03:05:46.681" v="384" actId="26606"/>
          <ac:spMkLst>
            <pc:docMk/>
            <pc:sldMk cId="4122890020" sldId="307"/>
            <ac:spMk id="123" creationId="{3B17968E-D407-428A-A8C9-99834F3370BD}"/>
          </ac:spMkLst>
        </pc:spChg>
        <pc:grpChg chg="add del">
          <ac:chgData name="Alisa Kunapinun" userId="40a1b9ae2880c387" providerId="LiveId" clId="{A1803A45-C8DC-40A7-A7C1-BB49128AEE1C}" dt="2023-01-21T03:05:31.215" v="382" actId="26606"/>
          <ac:grpSpMkLst>
            <pc:docMk/>
            <pc:sldMk cId="4122890020" sldId="307"/>
            <ac:grpSpMk id="24" creationId="{7E61D94F-EA5C-4330-8A35-483A7E58937F}"/>
          </ac:grpSpMkLst>
        </pc:grpChg>
        <pc:grpChg chg="add del">
          <ac:chgData name="Alisa Kunapinun" userId="40a1b9ae2880c387" providerId="LiveId" clId="{A1803A45-C8DC-40A7-A7C1-BB49128AEE1C}" dt="2023-01-21T03:05:46.681" v="384" actId="26606"/>
          <ac:grpSpMkLst>
            <pc:docMk/>
            <pc:sldMk cId="4122890020" sldId="307"/>
            <ac:grpSpMk id="60" creationId="{A88B63D1-EC4A-4B2D-B3B9-1C9B0A324896}"/>
          </ac:grpSpMkLst>
        </pc:grpChg>
        <pc:grpChg chg="add del">
          <ac:chgData name="Alisa Kunapinun" userId="40a1b9ae2880c387" providerId="LiveId" clId="{A1803A45-C8DC-40A7-A7C1-BB49128AEE1C}" dt="2023-01-21T03:05:46.681" v="384" actId="26606"/>
          <ac:grpSpMkLst>
            <pc:docMk/>
            <pc:sldMk cId="4122890020" sldId="307"/>
            <ac:grpSpMk id="83" creationId="{5326AEFA-DAC4-4126-933D-90F30D236625}"/>
          </ac:grpSpMkLst>
        </pc:grpChg>
        <pc:grpChg chg="add">
          <ac:chgData name="Alisa Kunapinun" userId="40a1b9ae2880c387" providerId="LiveId" clId="{A1803A45-C8DC-40A7-A7C1-BB49128AEE1C}" dt="2023-01-21T03:05:46.681" v="384" actId="26606"/>
          <ac:grpSpMkLst>
            <pc:docMk/>
            <pc:sldMk cId="4122890020" sldId="307"/>
            <ac:grpSpMk id="95" creationId="{75B466EC-DCA4-497B-ADC6-2FD9CBDFD383}"/>
          </ac:grpSpMkLst>
        </pc:grpChg>
        <pc:grpChg chg="add">
          <ac:chgData name="Alisa Kunapinun" userId="40a1b9ae2880c387" providerId="LiveId" clId="{A1803A45-C8DC-40A7-A7C1-BB49128AEE1C}" dt="2023-01-21T03:05:46.681" v="384" actId="26606"/>
          <ac:grpSpMkLst>
            <pc:docMk/>
            <pc:sldMk cId="4122890020" sldId="307"/>
            <ac:grpSpMk id="118" creationId="{EE8F4B49-0EA1-4FC6-9E48-72204630ECAE}"/>
          </ac:grpSpMkLst>
        </pc:grpChg>
        <pc:picChg chg="mod">
          <ac:chgData name="Alisa Kunapinun" userId="40a1b9ae2880c387" providerId="LiveId" clId="{A1803A45-C8DC-40A7-A7C1-BB49128AEE1C}" dt="2023-01-21T03:05:46.681" v="384" actId="26606"/>
          <ac:picMkLst>
            <pc:docMk/>
            <pc:sldMk cId="4122890020" sldId="307"/>
            <ac:picMk id="15" creationId="{BDBB3791-5DD2-4CCF-B9EF-73A336CB4F75}"/>
          </ac:picMkLst>
        </pc:picChg>
        <pc:picChg chg="mod ord">
          <ac:chgData name="Alisa Kunapinun" userId="40a1b9ae2880c387" providerId="LiveId" clId="{A1803A45-C8DC-40A7-A7C1-BB49128AEE1C}" dt="2023-01-21T03:05:46.681" v="384" actId="26606"/>
          <ac:picMkLst>
            <pc:docMk/>
            <pc:sldMk cId="4122890020" sldId="307"/>
            <ac:picMk id="17" creationId="{8209EE6B-32DE-4795-B5B3-2C18543BEF4A}"/>
          </ac:picMkLst>
        </pc:picChg>
      </pc:sldChg>
      <pc:sldChg chg="modSp">
        <pc:chgData name="Alisa Kunapinun" userId="40a1b9ae2880c387" providerId="LiveId" clId="{A1803A45-C8DC-40A7-A7C1-BB49128AEE1C}" dt="2023-01-21T02:45:14.792" v="24"/>
        <pc:sldMkLst>
          <pc:docMk/>
          <pc:sldMk cId="2123268329" sldId="308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2123268329" sldId="308"/>
            <ac:spMk id="2" creationId="{F39EAD65-AA74-4479-BC22-2586048D87F8}"/>
          </ac:spMkLst>
        </pc:spChg>
      </pc:sldChg>
      <pc:sldChg chg="modSp mod">
        <pc:chgData name="Alisa Kunapinun" userId="40a1b9ae2880c387" providerId="LiveId" clId="{A1803A45-C8DC-40A7-A7C1-BB49128AEE1C}" dt="2023-01-21T03:07:01.724" v="401" actId="14100"/>
        <pc:sldMkLst>
          <pc:docMk/>
          <pc:sldMk cId="521511492" sldId="309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521511492" sldId="309"/>
            <ac:spMk id="2" creationId="{B40A8128-F97A-41E0-989F-9CC4751DE073}"/>
          </ac:spMkLst>
        </pc:spChg>
        <pc:spChg chg="mod">
          <ac:chgData name="Alisa Kunapinun" userId="40a1b9ae2880c387" providerId="LiveId" clId="{A1803A45-C8DC-40A7-A7C1-BB49128AEE1C}" dt="2023-01-21T03:06:29.676" v="393" actId="1076"/>
          <ac:spMkLst>
            <pc:docMk/>
            <pc:sldMk cId="521511492" sldId="309"/>
            <ac:spMk id="8" creationId="{A13448E1-7D50-4D55-A134-EF1D52EEFE4A}"/>
          </ac:spMkLst>
        </pc:spChg>
        <pc:spChg chg="mod">
          <ac:chgData name="Alisa Kunapinun" userId="40a1b9ae2880c387" providerId="LiveId" clId="{A1803A45-C8DC-40A7-A7C1-BB49128AEE1C}" dt="2023-01-21T03:06:32.406" v="394" actId="1076"/>
          <ac:spMkLst>
            <pc:docMk/>
            <pc:sldMk cId="521511492" sldId="309"/>
            <ac:spMk id="9" creationId="{DC7441F3-6CE0-4A6B-B535-43B569EA7A48}"/>
          </ac:spMkLst>
        </pc:spChg>
        <pc:spChg chg="mod">
          <ac:chgData name="Alisa Kunapinun" userId="40a1b9ae2880c387" providerId="LiveId" clId="{A1803A45-C8DC-40A7-A7C1-BB49128AEE1C}" dt="2023-01-21T03:06:55.942" v="400" actId="1076"/>
          <ac:spMkLst>
            <pc:docMk/>
            <pc:sldMk cId="521511492" sldId="309"/>
            <ac:spMk id="10" creationId="{439019AA-13C2-444C-AC6D-3FDF44A5E5F9}"/>
          </ac:spMkLst>
        </pc:spChg>
        <pc:picChg chg="mod">
          <ac:chgData name="Alisa Kunapinun" userId="40a1b9ae2880c387" providerId="LiveId" clId="{A1803A45-C8DC-40A7-A7C1-BB49128AEE1C}" dt="2023-01-21T03:06:52.209" v="399" actId="1076"/>
          <ac:picMkLst>
            <pc:docMk/>
            <pc:sldMk cId="521511492" sldId="309"/>
            <ac:picMk id="5" creationId="{4BC17328-33FC-46E5-8A88-18773B5F60C4}"/>
          </ac:picMkLst>
        </pc:picChg>
        <pc:cxnChg chg="mod">
          <ac:chgData name="Alisa Kunapinun" userId="40a1b9ae2880c387" providerId="LiveId" clId="{A1803A45-C8DC-40A7-A7C1-BB49128AEE1C}" dt="2023-01-21T03:06:45.378" v="397" actId="14100"/>
          <ac:cxnSpMkLst>
            <pc:docMk/>
            <pc:sldMk cId="521511492" sldId="309"/>
            <ac:cxnSpMk id="7" creationId="{FE6C10CF-ED9F-4D02-B95F-C066D5190A54}"/>
          </ac:cxnSpMkLst>
        </pc:cxnChg>
        <pc:cxnChg chg="mod">
          <ac:chgData name="Alisa Kunapinun" userId="40a1b9ae2880c387" providerId="LiveId" clId="{A1803A45-C8DC-40A7-A7C1-BB49128AEE1C}" dt="2023-01-21T03:07:01.724" v="401" actId="14100"/>
          <ac:cxnSpMkLst>
            <pc:docMk/>
            <pc:sldMk cId="521511492" sldId="309"/>
            <ac:cxnSpMk id="11" creationId="{F4B59129-EFA9-4801-B2E0-90BA667AA260}"/>
          </ac:cxnSpMkLst>
        </pc:cxnChg>
      </pc:sldChg>
      <pc:sldChg chg="modSp">
        <pc:chgData name="Alisa Kunapinun" userId="40a1b9ae2880c387" providerId="LiveId" clId="{A1803A45-C8DC-40A7-A7C1-BB49128AEE1C}" dt="2023-01-21T02:45:14.792" v="24"/>
        <pc:sldMkLst>
          <pc:docMk/>
          <pc:sldMk cId="3181994052" sldId="310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3181994052" sldId="310"/>
            <ac:spMk id="2" creationId="{0B094E12-B81D-42A6-8103-9D8F70FD88D8}"/>
          </ac:spMkLst>
        </pc:spChg>
      </pc:sldChg>
      <pc:sldChg chg="addSp modSp mod setBg">
        <pc:chgData name="Alisa Kunapinun" userId="40a1b9ae2880c387" providerId="LiveId" clId="{A1803A45-C8DC-40A7-A7C1-BB49128AEE1C}" dt="2023-01-21T03:07:26.878" v="402" actId="26606"/>
        <pc:sldMkLst>
          <pc:docMk/>
          <pc:sldMk cId="2974611461" sldId="311"/>
        </pc:sldMkLst>
        <pc:spChg chg="mod">
          <ac:chgData name="Alisa Kunapinun" userId="40a1b9ae2880c387" providerId="LiveId" clId="{A1803A45-C8DC-40A7-A7C1-BB49128AEE1C}" dt="2023-01-21T03:07:26.878" v="402" actId="26606"/>
          <ac:spMkLst>
            <pc:docMk/>
            <pc:sldMk cId="2974611461" sldId="311"/>
            <ac:spMk id="2" creationId="{8E4B32AA-DA04-468A-B65C-40ADA063E1C1}"/>
          </ac:spMkLst>
        </pc:spChg>
        <pc:spChg chg="mod">
          <ac:chgData name="Alisa Kunapinun" userId="40a1b9ae2880c387" providerId="LiveId" clId="{A1803A45-C8DC-40A7-A7C1-BB49128AEE1C}" dt="2023-01-21T03:07:26.878" v="402" actId="26606"/>
          <ac:spMkLst>
            <pc:docMk/>
            <pc:sldMk cId="2974611461" sldId="311"/>
            <ac:spMk id="3" creationId="{9625018A-57B5-4407-811A-D60F5E3D5EFA}"/>
          </ac:spMkLst>
        </pc:spChg>
        <pc:spChg chg="add">
          <ac:chgData name="Alisa Kunapinun" userId="40a1b9ae2880c387" providerId="LiveId" clId="{A1803A45-C8DC-40A7-A7C1-BB49128AEE1C}" dt="2023-01-21T03:07:26.878" v="402" actId="26606"/>
          <ac:spMkLst>
            <pc:docMk/>
            <pc:sldMk cId="2974611461" sldId="311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3:07:26.878" v="402" actId="26606"/>
          <ac:spMkLst>
            <pc:docMk/>
            <pc:sldMk cId="2974611461" sldId="311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3:07:26.878" v="402" actId="26606"/>
          <ac:grpSpMkLst>
            <pc:docMk/>
            <pc:sldMk cId="2974611461" sldId="311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3:07:26.878" v="402" actId="26606"/>
          <ac:cxnSpMkLst>
            <pc:docMk/>
            <pc:sldMk cId="2974611461" sldId="311"/>
            <ac:cxnSpMk id="35" creationId="{68B6AB33-DFE6-4FE4-94FE-C9E25424AD16}"/>
          </ac:cxnSpMkLst>
        </pc:cxnChg>
      </pc:sldChg>
      <pc:sldChg chg="addSp delSp modSp mod setBg">
        <pc:chgData name="Alisa Kunapinun" userId="40a1b9ae2880c387" providerId="LiveId" clId="{A1803A45-C8DC-40A7-A7C1-BB49128AEE1C}" dt="2023-01-21T03:07:34.821" v="405" actId="26606"/>
        <pc:sldMkLst>
          <pc:docMk/>
          <pc:sldMk cId="1728877762" sldId="312"/>
        </pc:sldMkLst>
        <pc:spChg chg="mod">
          <ac:chgData name="Alisa Kunapinun" userId="40a1b9ae2880c387" providerId="LiveId" clId="{A1803A45-C8DC-40A7-A7C1-BB49128AEE1C}" dt="2023-01-21T03:07:34.821" v="405" actId="26606"/>
          <ac:spMkLst>
            <pc:docMk/>
            <pc:sldMk cId="1728877762" sldId="312"/>
            <ac:spMk id="2" creationId="{27C34036-F912-4D9F-9604-EA85097C7857}"/>
          </ac:spMkLst>
        </pc:spChg>
        <pc:spChg chg="mod ord">
          <ac:chgData name="Alisa Kunapinun" userId="40a1b9ae2880c387" providerId="LiveId" clId="{A1803A45-C8DC-40A7-A7C1-BB49128AEE1C}" dt="2023-01-21T03:07:34.821" v="405" actId="26606"/>
          <ac:spMkLst>
            <pc:docMk/>
            <pc:sldMk cId="1728877762" sldId="312"/>
            <ac:spMk id="3" creationId="{5680F3C9-A7CA-4334-B1FD-6204108F1241}"/>
          </ac:spMkLst>
        </pc:spChg>
        <pc:spChg chg="add del">
          <ac:chgData name="Alisa Kunapinun" userId="40a1b9ae2880c387" providerId="LiveId" clId="{A1803A45-C8DC-40A7-A7C1-BB49128AEE1C}" dt="2023-01-21T03:07:34.802" v="404" actId="26606"/>
          <ac:spMkLst>
            <pc:docMk/>
            <pc:sldMk cId="1728877762" sldId="312"/>
            <ac:spMk id="10" creationId="{6337C157-FA7C-44F7-8F26-8D60F1E4D994}"/>
          </ac:spMkLst>
        </pc:spChg>
        <pc:spChg chg="add del">
          <ac:chgData name="Alisa Kunapinun" userId="40a1b9ae2880c387" providerId="LiveId" clId="{A1803A45-C8DC-40A7-A7C1-BB49128AEE1C}" dt="2023-01-21T03:07:34.802" v="404" actId="26606"/>
          <ac:spMkLst>
            <pc:docMk/>
            <pc:sldMk cId="1728877762" sldId="312"/>
            <ac:spMk id="40" creationId="{800324C0-3F86-4ACD-945B-4AD842C9CD64}"/>
          </ac:spMkLst>
        </pc:spChg>
        <pc:spChg chg="add">
          <ac:chgData name="Alisa Kunapinun" userId="40a1b9ae2880c387" providerId="LiveId" clId="{A1803A45-C8DC-40A7-A7C1-BB49128AEE1C}" dt="2023-01-21T03:07:34.821" v="405" actId="26606"/>
          <ac:spMkLst>
            <pc:docMk/>
            <pc:sldMk cId="1728877762" sldId="312"/>
            <ac:spMk id="42" creationId="{828D1E49-2A21-4A83-A0E0-FB1597B4B2ED}"/>
          </ac:spMkLst>
        </pc:spChg>
        <pc:spChg chg="add">
          <ac:chgData name="Alisa Kunapinun" userId="40a1b9ae2880c387" providerId="LiveId" clId="{A1803A45-C8DC-40A7-A7C1-BB49128AEE1C}" dt="2023-01-21T03:07:34.821" v="405" actId="26606"/>
          <ac:spMkLst>
            <pc:docMk/>
            <pc:sldMk cId="1728877762" sldId="312"/>
            <ac:spMk id="65" creationId="{E972DE0D-2E53-4159-ABD3-C601524262C2}"/>
          </ac:spMkLst>
        </pc:spChg>
        <pc:grpChg chg="add del">
          <ac:chgData name="Alisa Kunapinun" userId="40a1b9ae2880c387" providerId="LiveId" clId="{A1803A45-C8DC-40A7-A7C1-BB49128AEE1C}" dt="2023-01-21T03:07:34.802" v="404" actId="26606"/>
          <ac:grpSpMkLst>
            <pc:docMk/>
            <pc:sldMk cId="1728877762" sldId="312"/>
            <ac:grpSpMk id="12" creationId="{AD1E6BDE-4282-4B03-AB6B-4B55BB5A5E05}"/>
          </ac:grpSpMkLst>
        </pc:grpChg>
        <pc:grpChg chg="add del">
          <ac:chgData name="Alisa Kunapinun" userId="40a1b9ae2880c387" providerId="LiveId" clId="{A1803A45-C8DC-40A7-A7C1-BB49128AEE1C}" dt="2023-01-21T03:07:34.802" v="404" actId="26606"/>
          <ac:grpSpMkLst>
            <pc:docMk/>
            <pc:sldMk cId="1728877762" sldId="312"/>
            <ac:grpSpMk id="35" creationId="{EC03EF63-B185-48A4-9905-A9BBA70F509F}"/>
          </ac:grpSpMkLst>
        </pc:grpChg>
        <pc:grpChg chg="add">
          <ac:chgData name="Alisa Kunapinun" userId="40a1b9ae2880c387" providerId="LiveId" clId="{A1803A45-C8DC-40A7-A7C1-BB49128AEE1C}" dt="2023-01-21T03:07:34.821" v="405" actId="26606"/>
          <ac:grpSpMkLst>
            <pc:docMk/>
            <pc:sldMk cId="1728877762" sldId="312"/>
            <ac:grpSpMk id="43" creationId="{088B852E-5494-418B-A833-75CF016A9E20}"/>
          </ac:grpSpMkLst>
        </pc:grpChg>
        <pc:picChg chg="mod">
          <ac:chgData name="Alisa Kunapinun" userId="40a1b9ae2880c387" providerId="LiveId" clId="{A1803A45-C8DC-40A7-A7C1-BB49128AEE1C}" dt="2023-01-21T03:07:34.821" v="405" actId="26606"/>
          <ac:picMkLst>
            <pc:docMk/>
            <pc:sldMk cId="1728877762" sldId="312"/>
            <ac:picMk id="5" creationId="{0681C3B5-C6DE-44E6-A767-2FAC0B5CD8E8}"/>
          </ac:picMkLst>
        </pc:picChg>
      </pc:sldChg>
      <pc:sldChg chg="addSp modSp mod setBg">
        <pc:chgData name="Alisa Kunapinun" userId="40a1b9ae2880c387" providerId="LiveId" clId="{A1803A45-C8DC-40A7-A7C1-BB49128AEE1C}" dt="2023-01-21T03:07:40.692" v="406" actId="26606"/>
        <pc:sldMkLst>
          <pc:docMk/>
          <pc:sldMk cId="3192322459" sldId="313"/>
        </pc:sldMkLst>
        <pc:spChg chg="mo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2" creationId="{24081195-55D8-49C2-9BF5-A7983E786448}"/>
          </ac:spMkLst>
        </pc:spChg>
        <pc:spChg chg="mo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3" creationId="{695222FC-16B8-482A-84D5-B2A9DD5A52B2}"/>
          </ac:spMkLst>
        </pc:spChg>
        <pc:spChg chg="ad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12" creationId="{D6E56CF3-26B9-4D5A-96C0-31E3E53BB568}"/>
          </ac:spMkLst>
        </pc:spChg>
        <pc:spChg chg="ad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37" creationId="{256F45B4-234D-4F59-AF8D-9A8AFB94D700}"/>
          </ac:spMkLst>
        </pc:spChg>
        <pc:spChg chg="ad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39" creationId="{8D8E6E23-45CE-445A-904E-62F785DA436B}"/>
          </ac:spMkLst>
        </pc:spChg>
        <pc:spChg chg="ad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41" creationId="{E5FE8003-E652-491E-9169-0097F83C8FDF}"/>
          </ac:spMkLst>
        </pc:spChg>
        <pc:spChg chg="add">
          <ac:chgData name="Alisa Kunapinun" userId="40a1b9ae2880c387" providerId="LiveId" clId="{A1803A45-C8DC-40A7-A7C1-BB49128AEE1C}" dt="2023-01-21T03:07:40.692" v="406" actId="26606"/>
          <ac:spMkLst>
            <pc:docMk/>
            <pc:sldMk cId="3192322459" sldId="313"/>
            <ac:spMk id="43" creationId="{BDC66091-68FA-4006-8A27-640168146132}"/>
          </ac:spMkLst>
        </pc:spChg>
        <pc:grpChg chg="add">
          <ac:chgData name="Alisa Kunapinun" userId="40a1b9ae2880c387" providerId="LiveId" clId="{A1803A45-C8DC-40A7-A7C1-BB49128AEE1C}" dt="2023-01-21T03:07:40.692" v="406" actId="26606"/>
          <ac:grpSpMkLst>
            <pc:docMk/>
            <pc:sldMk cId="3192322459" sldId="313"/>
            <ac:grpSpMk id="14" creationId="{7E61D94F-EA5C-4330-8A35-483A7E58937F}"/>
          </ac:grpSpMkLst>
        </pc:grpChg>
        <pc:picChg chg="mod">
          <ac:chgData name="Alisa Kunapinun" userId="40a1b9ae2880c387" providerId="LiveId" clId="{A1803A45-C8DC-40A7-A7C1-BB49128AEE1C}" dt="2023-01-21T03:07:40.692" v="406" actId="26606"/>
          <ac:picMkLst>
            <pc:docMk/>
            <pc:sldMk cId="3192322459" sldId="313"/>
            <ac:picMk id="5" creationId="{50E9B2B7-2915-4952-A32C-E23AAA0A149B}"/>
          </ac:picMkLst>
        </pc:picChg>
        <pc:picChg chg="mod ord">
          <ac:chgData name="Alisa Kunapinun" userId="40a1b9ae2880c387" providerId="LiveId" clId="{A1803A45-C8DC-40A7-A7C1-BB49128AEE1C}" dt="2023-01-21T03:07:40.692" v="406" actId="26606"/>
          <ac:picMkLst>
            <pc:docMk/>
            <pc:sldMk cId="3192322459" sldId="313"/>
            <ac:picMk id="7" creationId="{69ECAC69-0DD6-42FD-A73E-6A4958C405DE}"/>
          </ac:picMkLst>
        </pc:picChg>
      </pc:sldChg>
      <pc:sldChg chg="addSp delSp modSp mod setBg">
        <pc:chgData name="Alisa Kunapinun" userId="40a1b9ae2880c387" providerId="LiveId" clId="{A1803A45-C8DC-40A7-A7C1-BB49128AEE1C}" dt="2023-01-21T03:07:51.469" v="409" actId="26606"/>
        <pc:sldMkLst>
          <pc:docMk/>
          <pc:sldMk cId="0" sldId="314"/>
        </pc:sldMkLst>
        <pc:spChg chg="mod">
          <ac:chgData name="Alisa Kunapinun" userId="40a1b9ae2880c387" providerId="LiveId" clId="{A1803A45-C8DC-40A7-A7C1-BB49128AEE1C}" dt="2023-01-21T03:07:51.469" v="409" actId="26606"/>
          <ac:spMkLst>
            <pc:docMk/>
            <pc:sldMk cId="0" sldId="314"/>
            <ac:spMk id="3" creationId="{3F62A54E-32FA-4927-B0D8-C738B86B8CBB}"/>
          </ac:spMkLst>
        </pc:spChg>
        <pc:spChg chg="add">
          <ac:chgData name="Alisa Kunapinun" userId="40a1b9ae2880c387" providerId="LiveId" clId="{A1803A45-C8DC-40A7-A7C1-BB49128AEE1C}" dt="2023-01-21T03:07:51.469" v="409" actId="26606"/>
          <ac:spMkLst>
            <pc:docMk/>
            <pc:sldMk cId="0" sldId="314"/>
            <ac:spMk id="8" creationId="{6BDBA639-2A71-4A60-A71A-FF1836F546CE}"/>
          </ac:spMkLst>
        </pc:spChg>
        <pc:spChg chg="add">
          <ac:chgData name="Alisa Kunapinun" userId="40a1b9ae2880c387" providerId="LiveId" clId="{A1803A45-C8DC-40A7-A7C1-BB49128AEE1C}" dt="2023-01-21T03:07:51.469" v="409" actId="26606"/>
          <ac:spMkLst>
            <pc:docMk/>
            <pc:sldMk cId="0" sldId="314"/>
            <ac:spMk id="31" creationId="{D9C506D7-84CB-4057-A44A-465313E78538}"/>
          </ac:spMkLst>
        </pc:spChg>
        <pc:spChg chg="add">
          <ac:chgData name="Alisa Kunapinun" userId="40a1b9ae2880c387" providerId="LiveId" clId="{A1803A45-C8DC-40A7-A7C1-BB49128AEE1C}" dt="2023-01-21T03:07:51.469" v="409" actId="26606"/>
          <ac:spMkLst>
            <pc:docMk/>
            <pc:sldMk cId="0" sldId="314"/>
            <ac:spMk id="33" creationId="{7842FC68-61FD-4700-8A22-BB8B071884DB}"/>
          </ac:spMkLst>
        </pc:spChg>
        <pc:spChg chg="del mod">
          <ac:chgData name="Alisa Kunapinun" userId="40a1b9ae2880c387" providerId="LiveId" clId="{A1803A45-C8DC-40A7-A7C1-BB49128AEE1C}" dt="2023-01-21T03:07:50.181" v="408" actId="478"/>
          <ac:spMkLst>
            <pc:docMk/>
            <pc:sldMk cId="0" sldId="314"/>
            <ac:spMk id="3075" creationId="{00000000-0000-0000-0000-000000000000}"/>
          </ac:spMkLst>
        </pc:spChg>
        <pc:grpChg chg="add">
          <ac:chgData name="Alisa Kunapinun" userId="40a1b9ae2880c387" providerId="LiveId" clId="{A1803A45-C8DC-40A7-A7C1-BB49128AEE1C}" dt="2023-01-21T03:07:51.469" v="409" actId="26606"/>
          <ac:grpSpMkLst>
            <pc:docMk/>
            <pc:sldMk cId="0" sldId="314"/>
            <ac:grpSpMk id="10" creationId="{5E208A8B-5EBD-4532-BE72-26414FA7CFF6}"/>
          </ac:grpSpMkLst>
        </pc:grpChg>
      </pc:sldChg>
      <pc:sldChg chg="addSp modSp mod setBg">
        <pc:chgData name="Alisa Kunapinun" userId="40a1b9ae2880c387" providerId="LiveId" clId="{A1803A45-C8DC-40A7-A7C1-BB49128AEE1C}" dt="2023-01-21T03:07:58.746" v="410" actId="26606"/>
        <pc:sldMkLst>
          <pc:docMk/>
          <pc:sldMk cId="1362898350" sldId="315"/>
        </pc:sldMkLst>
        <pc:spChg chg="mod">
          <ac:chgData name="Alisa Kunapinun" userId="40a1b9ae2880c387" providerId="LiveId" clId="{A1803A45-C8DC-40A7-A7C1-BB49128AEE1C}" dt="2023-01-21T03:07:58.746" v="410" actId="26606"/>
          <ac:spMkLst>
            <pc:docMk/>
            <pc:sldMk cId="1362898350" sldId="315"/>
            <ac:spMk id="2" creationId="{EAD943B8-104D-44FE-8E26-39C52802CC04}"/>
          </ac:spMkLst>
        </pc:spChg>
        <pc:spChg chg="mod ord">
          <ac:chgData name="Alisa Kunapinun" userId="40a1b9ae2880c387" providerId="LiveId" clId="{A1803A45-C8DC-40A7-A7C1-BB49128AEE1C}" dt="2023-01-21T03:07:58.746" v="410" actId="26606"/>
          <ac:spMkLst>
            <pc:docMk/>
            <pc:sldMk cId="1362898350" sldId="315"/>
            <ac:spMk id="3" creationId="{AA58C584-8A46-4CD8-A218-44DA4783A16F}"/>
          </ac:spMkLst>
        </pc:spChg>
        <pc:spChg chg="add">
          <ac:chgData name="Alisa Kunapinun" userId="40a1b9ae2880c387" providerId="LiveId" clId="{A1803A45-C8DC-40A7-A7C1-BB49128AEE1C}" dt="2023-01-21T03:07:58.746" v="410" actId="26606"/>
          <ac:spMkLst>
            <pc:docMk/>
            <pc:sldMk cId="1362898350" sldId="315"/>
            <ac:spMk id="9" creationId="{828D1E49-2A21-4A83-A0E0-FB1597B4B2ED}"/>
          </ac:spMkLst>
        </pc:spChg>
        <pc:spChg chg="add">
          <ac:chgData name="Alisa Kunapinun" userId="40a1b9ae2880c387" providerId="LiveId" clId="{A1803A45-C8DC-40A7-A7C1-BB49128AEE1C}" dt="2023-01-21T03:07:58.746" v="410" actId="26606"/>
          <ac:spMkLst>
            <pc:docMk/>
            <pc:sldMk cId="1362898350" sldId="315"/>
            <ac:spMk id="34" creationId="{E972DE0D-2E53-4159-ABD3-C601524262C2}"/>
          </ac:spMkLst>
        </pc:spChg>
        <pc:grpChg chg="add">
          <ac:chgData name="Alisa Kunapinun" userId="40a1b9ae2880c387" providerId="LiveId" clId="{A1803A45-C8DC-40A7-A7C1-BB49128AEE1C}" dt="2023-01-21T03:07:58.746" v="410" actId="26606"/>
          <ac:grpSpMkLst>
            <pc:docMk/>
            <pc:sldMk cId="1362898350" sldId="315"/>
            <ac:grpSpMk id="11" creationId="{088B852E-5494-418B-A833-75CF016A9E20}"/>
          </ac:grpSpMkLst>
        </pc:grpChg>
        <pc:picChg chg="mod">
          <ac:chgData name="Alisa Kunapinun" userId="40a1b9ae2880c387" providerId="LiveId" clId="{A1803A45-C8DC-40A7-A7C1-BB49128AEE1C}" dt="2023-01-21T03:07:58.746" v="410" actId="26606"/>
          <ac:picMkLst>
            <pc:docMk/>
            <pc:sldMk cId="1362898350" sldId="315"/>
            <ac:picMk id="4" creationId="{E48576BD-9429-4E85-83E2-60D78F07974A}"/>
          </ac:picMkLst>
        </pc:picChg>
      </pc:sldChg>
      <pc:sldChg chg="modSp mod">
        <pc:chgData name="Alisa Kunapinun" userId="40a1b9ae2880c387" providerId="LiveId" clId="{A1803A45-C8DC-40A7-A7C1-BB49128AEE1C}" dt="2023-01-21T03:08:23.681" v="415" actId="1076"/>
        <pc:sldMkLst>
          <pc:docMk/>
          <pc:sldMk cId="1680261239" sldId="316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1680261239" sldId="316"/>
            <ac:spMk id="2" creationId="{EAD943B8-104D-44FE-8E26-39C52802CC04}"/>
          </ac:spMkLst>
        </pc:spChg>
        <pc:spChg chg="mod">
          <ac:chgData name="Alisa Kunapinun" userId="40a1b9ae2880c387" providerId="LiveId" clId="{A1803A45-C8DC-40A7-A7C1-BB49128AEE1C}" dt="2023-01-21T03:08:23.681" v="415" actId="1076"/>
          <ac:spMkLst>
            <pc:docMk/>
            <pc:sldMk cId="1680261239" sldId="316"/>
            <ac:spMk id="3" creationId="{AA58C584-8A46-4CD8-A218-44DA4783A16F}"/>
          </ac:spMkLst>
        </pc:spChg>
        <pc:picChg chg="mod">
          <ac:chgData name="Alisa Kunapinun" userId="40a1b9ae2880c387" providerId="LiveId" clId="{A1803A45-C8DC-40A7-A7C1-BB49128AEE1C}" dt="2023-01-21T03:08:06.041" v="411" actId="1076"/>
          <ac:picMkLst>
            <pc:docMk/>
            <pc:sldMk cId="1680261239" sldId="316"/>
            <ac:picMk id="1028" creationId="{3EA96C1A-B6E3-44D8-9A45-5CD6C5811C83}"/>
          </ac:picMkLst>
        </pc:picChg>
      </pc:sldChg>
      <pc:sldChg chg="addSp modSp mod setBg">
        <pc:chgData name="Alisa Kunapinun" userId="40a1b9ae2880c387" providerId="LiveId" clId="{A1803A45-C8DC-40A7-A7C1-BB49128AEE1C}" dt="2023-01-21T03:08:37.465" v="418" actId="26606"/>
        <pc:sldMkLst>
          <pc:docMk/>
          <pc:sldMk cId="4148889458" sldId="317"/>
        </pc:sldMkLst>
        <pc:spChg chg="mod">
          <ac:chgData name="Alisa Kunapinun" userId="40a1b9ae2880c387" providerId="LiveId" clId="{A1803A45-C8DC-40A7-A7C1-BB49128AEE1C}" dt="2023-01-21T03:08:37.465" v="418" actId="26606"/>
          <ac:spMkLst>
            <pc:docMk/>
            <pc:sldMk cId="4148889458" sldId="317"/>
            <ac:spMk id="2" creationId="{EAD943B8-104D-44FE-8E26-39C52802CC04}"/>
          </ac:spMkLst>
        </pc:spChg>
        <pc:spChg chg="mod">
          <ac:chgData name="Alisa Kunapinun" userId="40a1b9ae2880c387" providerId="LiveId" clId="{A1803A45-C8DC-40A7-A7C1-BB49128AEE1C}" dt="2023-01-21T03:08:37.465" v="418" actId="26606"/>
          <ac:spMkLst>
            <pc:docMk/>
            <pc:sldMk cId="4148889458" sldId="317"/>
            <ac:spMk id="3" creationId="{AA58C584-8A46-4CD8-A218-44DA4783A16F}"/>
          </ac:spMkLst>
        </pc:spChg>
        <pc:spChg chg="add">
          <ac:chgData name="Alisa Kunapinun" userId="40a1b9ae2880c387" providerId="LiveId" clId="{A1803A45-C8DC-40A7-A7C1-BB49128AEE1C}" dt="2023-01-21T03:08:37.465" v="418" actId="26606"/>
          <ac:spMkLst>
            <pc:docMk/>
            <pc:sldMk cId="4148889458" sldId="317"/>
            <ac:spMk id="1031" creationId="{17D615BD-F761-402C-9FFB-C47F6F1108E5}"/>
          </ac:spMkLst>
        </pc:spChg>
        <pc:spChg chg="add">
          <ac:chgData name="Alisa Kunapinun" userId="40a1b9ae2880c387" providerId="LiveId" clId="{A1803A45-C8DC-40A7-A7C1-BB49128AEE1C}" dt="2023-01-21T03:08:37.465" v="418" actId="26606"/>
          <ac:spMkLst>
            <pc:docMk/>
            <pc:sldMk cId="4148889458" sldId="317"/>
            <ac:spMk id="1061" creationId="{B43E3F57-8521-4C38-8B54-70B06426C8E4}"/>
          </ac:spMkLst>
        </pc:spChg>
        <pc:grpChg chg="add">
          <ac:chgData name="Alisa Kunapinun" userId="40a1b9ae2880c387" providerId="LiveId" clId="{A1803A45-C8DC-40A7-A7C1-BB49128AEE1C}" dt="2023-01-21T03:08:37.465" v="418" actId="26606"/>
          <ac:grpSpMkLst>
            <pc:docMk/>
            <pc:sldMk cId="4148889458" sldId="317"/>
            <ac:grpSpMk id="1033" creationId="{7F339C06-755E-4B75-A9EF-348BE1C7A7AE}"/>
          </ac:grpSpMkLst>
        </pc:grpChg>
        <pc:grpChg chg="add">
          <ac:chgData name="Alisa Kunapinun" userId="40a1b9ae2880c387" providerId="LiveId" clId="{A1803A45-C8DC-40A7-A7C1-BB49128AEE1C}" dt="2023-01-21T03:08:37.465" v="418" actId="26606"/>
          <ac:grpSpMkLst>
            <pc:docMk/>
            <pc:sldMk cId="4148889458" sldId="317"/>
            <ac:grpSpMk id="1056" creationId="{7ED00603-AF66-483B-8A37-EF4FB27B5B8A}"/>
          </ac:grpSpMkLst>
        </pc:grpChg>
        <pc:picChg chg="mod">
          <ac:chgData name="Alisa Kunapinun" userId="40a1b9ae2880c387" providerId="LiveId" clId="{A1803A45-C8DC-40A7-A7C1-BB49128AEE1C}" dt="2023-01-21T03:08:37.465" v="418" actId="26606"/>
          <ac:picMkLst>
            <pc:docMk/>
            <pc:sldMk cId="4148889458" sldId="317"/>
            <ac:picMk id="1026" creationId="{1AD3DB2B-2141-4995-98B5-3478A3CD3D1B}"/>
          </ac:picMkLst>
        </pc:picChg>
      </pc:sldChg>
      <pc:sldChg chg="modSp mod">
        <pc:chgData name="Alisa Kunapinun" userId="40a1b9ae2880c387" providerId="LiveId" clId="{A1803A45-C8DC-40A7-A7C1-BB49128AEE1C}" dt="2023-01-21T03:09:29.975" v="437" actId="14100"/>
        <pc:sldMkLst>
          <pc:docMk/>
          <pc:sldMk cId="142204970" sldId="318"/>
        </pc:sldMkLst>
        <pc:spChg chg="mod">
          <ac:chgData name="Alisa Kunapinun" userId="40a1b9ae2880c387" providerId="LiveId" clId="{A1803A45-C8DC-40A7-A7C1-BB49128AEE1C}" dt="2023-01-21T02:45:14.792" v="24"/>
          <ac:spMkLst>
            <pc:docMk/>
            <pc:sldMk cId="142204970" sldId="318"/>
            <ac:spMk id="2" creationId="{00000000-0000-0000-0000-000000000000}"/>
          </ac:spMkLst>
        </pc:spChg>
        <pc:spChg chg="mod">
          <ac:chgData name="Alisa Kunapinun" userId="40a1b9ae2880c387" providerId="LiveId" clId="{A1803A45-C8DC-40A7-A7C1-BB49128AEE1C}" dt="2023-01-21T03:09:19.559" v="434" actId="1076"/>
          <ac:spMkLst>
            <pc:docMk/>
            <pc:sldMk cId="142204970" sldId="318"/>
            <ac:spMk id="3" creationId="{C6479641-C5A3-462F-9202-D02F247DA04A}"/>
          </ac:spMkLst>
        </pc:spChg>
        <pc:picChg chg="mod">
          <ac:chgData name="Alisa Kunapinun" userId="40a1b9ae2880c387" providerId="LiveId" clId="{A1803A45-C8DC-40A7-A7C1-BB49128AEE1C}" dt="2023-01-21T03:09:24.418" v="435" actId="14100"/>
          <ac:picMkLst>
            <pc:docMk/>
            <pc:sldMk cId="142204970" sldId="318"/>
            <ac:picMk id="2050" creationId="{18EA09C0-A5C5-4F6E-BF4A-E89613AA6B60}"/>
          </ac:picMkLst>
        </pc:picChg>
        <pc:picChg chg="mod">
          <ac:chgData name="Alisa Kunapinun" userId="40a1b9ae2880c387" providerId="LiveId" clId="{A1803A45-C8DC-40A7-A7C1-BB49128AEE1C}" dt="2023-01-21T03:09:29.975" v="437" actId="14100"/>
          <ac:picMkLst>
            <pc:docMk/>
            <pc:sldMk cId="142204970" sldId="318"/>
            <ac:picMk id="2052" creationId="{A47A2CB0-2EEE-427D-AB4E-AAB96BE374DD}"/>
          </ac:picMkLst>
        </pc:picChg>
      </pc:sldChg>
      <pc:sldChg chg="addSp modSp mod setBg">
        <pc:chgData name="Alisa Kunapinun" userId="40a1b9ae2880c387" providerId="LiveId" clId="{A1803A45-C8DC-40A7-A7C1-BB49128AEE1C}" dt="2023-01-21T03:09:41.825" v="440" actId="26606"/>
        <pc:sldMkLst>
          <pc:docMk/>
          <pc:sldMk cId="472396738" sldId="319"/>
        </pc:sldMkLst>
        <pc:spChg chg="mod">
          <ac:chgData name="Alisa Kunapinun" userId="40a1b9ae2880c387" providerId="LiveId" clId="{A1803A45-C8DC-40A7-A7C1-BB49128AEE1C}" dt="2023-01-21T03:09:41.825" v="440" actId="26606"/>
          <ac:spMkLst>
            <pc:docMk/>
            <pc:sldMk cId="472396738" sldId="319"/>
            <ac:spMk id="2" creationId="{63CA5BE9-8F0A-48AF-B23C-35C08DBBEFBD}"/>
          </ac:spMkLst>
        </pc:spChg>
        <pc:spChg chg="mod">
          <ac:chgData name="Alisa Kunapinun" userId="40a1b9ae2880c387" providerId="LiveId" clId="{A1803A45-C8DC-40A7-A7C1-BB49128AEE1C}" dt="2023-01-21T03:09:41.825" v="440" actId="26606"/>
          <ac:spMkLst>
            <pc:docMk/>
            <pc:sldMk cId="472396738" sldId="319"/>
            <ac:spMk id="3" creationId="{B1C0B317-90A0-4514-B4E1-C2EF9FCA3E8B}"/>
          </ac:spMkLst>
        </pc:spChg>
        <pc:spChg chg="add">
          <ac:chgData name="Alisa Kunapinun" userId="40a1b9ae2880c387" providerId="LiveId" clId="{A1803A45-C8DC-40A7-A7C1-BB49128AEE1C}" dt="2023-01-21T03:09:41.825" v="440" actId="26606"/>
          <ac:spMkLst>
            <pc:docMk/>
            <pc:sldMk cId="472396738" sldId="319"/>
            <ac:spMk id="3081" creationId="{53DAFD9C-C4D1-4B1E-A40C-FF5DE21E1F98}"/>
          </ac:spMkLst>
        </pc:spChg>
        <pc:grpChg chg="add">
          <ac:chgData name="Alisa Kunapinun" userId="40a1b9ae2880c387" providerId="LiveId" clId="{A1803A45-C8DC-40A7-A7C1-BB49128AEE1C}" dt="2023-01-21T03:09:41.825" v="440" actId="26606"/>
          <ac:grpSpMkLst>
            <pc:docMk/>
            <pc:sldMk cId="472396738" sldId="319"/>
            <ac:grpSpMk id="3083" creationId="{594E327F-96F9-4564-A39C-FE3FB7BED012}"/>
          </ac:grpSpMkLst>
        </pc:grpChg>
        <pc:grpChg chg="add">
          <ac:chgData name="Alisa Kunapinun" userId="40a1b9ae2880c387" providerId="LiveId" clId="{A1803A45-C8DC-40A7-A7C1-BB49128AEE1C}" dt="2023-01-21T03:09:41.825" v="440" actId="26606"/>
          <ac:grpSpMkLst>
            <pc:docMk/>
            <pc:sldMk cId="472396738" sldId="319"/>
            <ac:grpSpMk id="3106" creationId="{5F5165C1-59A9-4E68-AC42-A993BF3CBD53}"/>
          </ac:grpSpMkLst>
        </pc:grpChg>
        <pc:picChg chg="mod ord">
          <ac:chgData name="Alisa Kunapinun" userId="40a1b9ae2880c387" providerId="LiveId" clId="{A1803A45-C8DC-40A7-A7C1-BB49128AEE1C}" dt="2023-01-21T03:09:41.825" v="440" actId="26606"/>
          <ac:picMkLst>
            <pc:docMk/>
            <pc:sldMk cId="472396738" sldId="319"/>
            <ac:picMk id="3074" creationId="{CC75DFDD-73EB-4EED-AC9F-AEEE1E2EA13F}"/>
          </ac:picMkLst>
        </pc:picChg>
        <pc:picChg chg="mod">
          <ac:chgData name="Alisa Kunapinun" userId="40a1b9ae2880c387" providerId="LiveId" clId="{A1803A45-C8DC-40A7-A7C1-BB49128AEE1C}" dt="2023-01-21T03:09:41.825" v="440" actId="26606"/>
          <ac:picMkLst>
            <pc:docMk/>
            <pc:sldMk cId="472396738" sldId="319"/>
            <ac:picMk id="3076" creationId="{7EAAF546-E347-4728-A6FE-DF211B3CB072}"/>
          </ac:picMkLst>
        </pc:picChg>
      </pc:sldChg>
      <pc:sldChg chg="addSp modSp mod setBg">
        <pc:chgData name="Alisa Kunapinun" userId="40a1b9ae2880c387" providerId="LiveId" clId="{A1803A45-C8DC-40A7-A7C1-BB49128AEE1C}" dt="2023-01-21T03:09:51.701" v="441" actId="26606"/>
        <pc:sldMkLst>
          <pc:docMk/>
          <pc:sldMk cId="3859136884" sldId="320"/>
        </pc:sldMkLst>
        <pc:spChg chg="mod">
          <ac:chgData name="Alisa Kunapinun" userId="40a1b9ae2880c387" providerId="LiveId" clId="{A1803A45-C8DC-40A7-A7C1-BB49128AEE1C}" dt="2023-01-21T03:09:51.701" v="441" actId="26606"/>
          <ac:spMkLst>
            <pc:docMk/>
            <pc:sldMk cId="3859136884" sldId="320"/>
            <ac:spMk id="2" creationId="{63CA5BE9-8F0A-48AF-B23C-35C08DBBEFBD}"/>
          </ac:spMkLst>
        </pc:spChg>
        <pc:spChg chg="mod">
          <ac:chgData name="Alisa Kunapinun" userId="40a1b9ae2880c387" providerId="LiveId" clId="{A1803A45-C8DC-40A7-A7C1-BB49128AEE1C}" dt="2023-01-21T03:09:51.701" v="441" actId="26606"/>
          <ac:spMkLst>
            <pc:docMk/>
            <pc:sldMk cId="3859136884" sldId="320"/>
            <ac:spMk id="3" creationId="{B1C0B317-90A0-4514-B4E1-C2EF9FCA3E8B}"/>
          </ac:spMkLst>
        </pc:spChg>
        <pc:spChg chg="add">
          <ac:chgData name="Alisa Kunapinun" userId="40a1b9ae2880c387" providerId="LiveId" clId="{A1803A45-C8DC-40A7-A7C1-BB49128AEE1C}" dt="2023-01-21T03:09:51.701" v="441" actId="26606"/>
          <ac:spMkLst>
            <pc:docMk/>
            <pc:sldMk cId="3859136884" sldId="320"/>
            <ac:spMk id="4107" creationId="{53DAFD9C-C4D1-4B1E-A40C-FF5DE21E1F98}"/>
          </ac:spMkLst>
        </pc:spChg>
        <pc:grpChg chg="add">
          <ac:chgData name="Alisa Kunapinun" userId="40a1b9ae2880c387" providerId="LiveId" clId="{A1803A45-C8DC-40A7-A7C1-BB49128AEE1C}" dt="2023-01-21T03:09:51.701" v="441" actId="26606"/>
          <ac:grpSpMkLst>
            <pc:docMk/>
            <pc:sldMk cId="3859136884" sldId="320"/>
            <ac:grpSpMk id="4109" creationId="{594E327F-96F9-4564-A39C-FE3FB7BED012}"/>
          </ac:grpSpMkLst>
        </pc:grpChg>
        <pc:grpChg chg="add">
          <ac:chgData name="Alisa Kunapinun" userId="40a1b9ae2880c387" providerId="LiveId" clId="{A1803A45-C8DC-40A7-A7C1-BB49128AEE1C}" dt="2023-01-21T03:09:51.701" v="441" actId="26606"/>
          <ac:grpSpMkLst>
            <pc:docMk/>
            <pc:sldMk cId="3859136884" sldId="320"/>
            <ac:grpSpMk id="4132" creationId="{5F5165C1-59A9-4E68-AC42-A993BF3CBD53}"/>
          </ac:grpSpMkLst>
        </pc:grpChg>
        <pc:picChg chg="mod ord">
          <ac:chgData name="Alisa Kunapinun" userId="40a1b9ae2880c387" providerId="LiveId" clId="{A1803A45-C8DC-40A7-A7C1-BB49128AEE1C}" dt="2023-01-21T03:09:51.701" v="441" actId="26606"/>
          <ac:picMkLst>
            <pc:docMk/>
            <pc:sldMk cId="3859136884" sldId="320"/>
            <ac:picMk id="4098" creationId="{DF9F0AC1-EF6F-4D47-B37B-00180BB02013}"/>
          </ac:picMkLst>
        </pc:picChg>
        <pc:picChg chg="mod">
          <ac:chgData name="Alisa Kunapinun" userId="40a1b9ae2880c387" providerId="LiveId" clId="{A1803A45-C8DC-40A7-A7C1-BB49128AEE1C}" dt="2023-01-21T03:09:51.701" v="441" actId="26606"/>
          <ac:picMkLst>
            <pc:docMk/>
            <pc:sldMk cId="3859136884" sldId="320"/>
            <ac:picMk id="4102" creationId="{526FF9D7-F67F-47B0-B64A-29B9683053F7}"/>
          </ac:picMkLst>
        </pc:picChg>
      </pc:sldChg>
      <pc:sldChg chg="addSp modSp mod setBg">
        <pc:chgData name="Alisa Kunapinun" userId="40a1b9ae2880c387" providerId="LiveId" clId="{A1803A45-C8DC-40A7-A7C1-BB49128AEE1C}" dt="2023-01-21T03:09:56.160" v="442" actId="26606"/>
        <pc:sldMkLst>
          <pc:docMk/>
          <pc:sldMk cId="1444800434" sldId="321"/>
        </pc:sldMkLst>
        <pc:spChg chg="mod">
          <ac:chgData name="Alisa Kunapinun" userId="40a1b9ae2880c387" providerId="LiveId" clId="{A1803A45-C8DC-40A7-A7C1-BB49128AEE1C}" dt="2023-01-21T03:09:56.160" v="442" actId="26606"/>
          <ac:spMkLst>
            <pc:docMk/>
            <pc:sldMk cId="1444800434" sldId="321"/>
            <ac:spMk id="2" creationId="{BE64ACDF-6F74-48C0-B46F-3846873CC77B}"/>
          </ac:spMkLst>
        </pc:spChg>
        <pc:spChg chg="mod">
          <ac:chgData name="Alisa Kunapinun" userId="40a1b9ae2880c387" providerId="LiveId" clId="{A1803A45-C8DC-40A7-A7C1-BB49128AEE1C}" dt="2023-01-21T03:09:56.160" v="442" actId="26606"/>
          <ac:spMkLst>
            <pc:docMk/>
            <pc:sldMk cId="1444800434" sldId="321"/>
            <ac:spMk id="3" creationId="{F788D87A-A25F-4828-9F96-917588B56211}"/>
          </ac:spMkLst>
        </pc:spChg>
        <pc:spChg chg="add">
          <ac:chgData name="Alisa Kunapinun" userId="40a1b9ae2880c387" providerId="LiveId" clId="{A1803A45-C8DC-40A7-A7C1-BB49128AEE1C}" dt="2023-01-21T03:09:56.160" v="442" actId="26606"/>
          <ac:spMkLst>
            <pc:docMk/>
            <pc:sldMk cId="1444800434" sldId="321"/>
            <ac:spMk id="8" creationId="{D75627FE-0AC5-4349-AC08-45A58BEC9B8C}"/>
          </ac:spMkLst>
        </pc:spChg>
        <pc:spChg chg="add">
          <ac:chgData name="Alisa Kunapinun" userId="40a1b9ae2880c387" providerId="LiveId" clId="{A1803A45-C8DC-40A7-A7C1-BB49128AEE1C}" dt="2023-01-21T03:09:56.160" v="442" actId="26606"/>
          <ac:spMkLst>
            <pc:docMk/>
            <pc:sldMk cId="1444800434" sldId="321"/>
            <ac:spMk id="33" creationId="{BC2574CF-1D35-4994-87BD-5A3378E1AB34}"/>
          </ac:spMkLst>
        </pc:spChg>
        <pc:grpChg chg="add">
          <ac:chgData name="Alisa Kunapinun" userId="40a1b9ae2880c387" providerId="LiveId" clId="{A1803A45-C8DC-40A7-A7C1-BB49128AEE1C}" dt="2023-01-21T03:09:56.160" v="442" actId="26606"/>
          <ac:grpSpMkLst>
            <pc:docMk/>
            <pc:sldMk cId="1444800434" sldId="321"/>
            <ac:grpSpMk id="10" creationId="{F87AAF7B-2090-475D-9C3E-FDC03DD87A88}"/>
          </ac:grpSpMkLst>
        </pc:grpChg>
        <pc:cxnChg chg="add">
          <ac:chgData name="Alisa Kunapinun" userId="40a1b9ae2880c387" providerId="LiveId" clId="{A1803A45-C8DC-40A7-A7C1-BB49128AEE1C}" dt="2023-01-21T03:09:56.160" v="442" actId="26606"/>
          <ac:cxnSpMkLst>
            <pc:docMk/>
            <pc:sldMk cId="1444800434" sldId="321"/>
            <ac:cxnSpMk id="35" creationId="{68B6AB33-DFE6-4FE4-94FE-C9E25424AD16}"/>
          </ac:cxnSpMkLst>
        </pc:cxnChg>
      </pc:sldChg>
      <pc:sldChg chg="addSp delSp modSp add mod ord">
        <pc:chgData name="Alisa Kunapinun" userId="40a1b9ae2880c387" providerId="LiveId" clId="{A1803A45-C8DC-40A7-A7C1-BB49128AEE1C}" dt="2023-01-21T02:56:36.216" v="168" actId="1076"/>
        <pc:sldMkLst>
          <pc:docMk/>
          <pc:sldMk cId="2318946161" sldId="322"/>
        </pc:sldMkLst>
        <pc:spChg chg="mod">
          <ac:chgData name="Alisa Kunapinun" userId="40a1b9ae2880c387" providerId="LiveId" clId="{A1803A45-C8DC-40A7-A7C1-BB49128AEE1C}" dt="2023-01-21T02:55:47.486" v="158"/>
          <ac:spMkLst>
            <pc:docMk/>
            <pc:sldMk cId="2318946161" sldId="322"/>
            <ac:spMk id="2" creationId="{6F86DDE2-8DC1-4B19-A8A4-38C256EC55FE}"/>
          </ac:spMkLst>
        </pc:spChg>
        <pc:spChg chg="add del mod">
          <ac:chgData name="Alisa Kunapinun" userId="40a1b9ae2880c387" providerId="LiveId" clId="{A1803A45-C8DC-40A7-A7C1-BB49128AEE1C}" dt="2023-01-21T02:55:38.032" v="157" actId="478"/>
          <ac:spMkLst>
            <pc:docMk/>
            <pc:sldMk cId="2318946161" sldId="322"/>
            <ac:spMk id="4" creationId="{67EF304C-89D8-1860-9229-63457EB76320}"/>
          </ac:spMkLst>
        </pc:spChg>
        <pc:spChg chg="add mod">
          <ac:chgData name="Alisa Kunapinun" userId="40a1b9ae2880c387" providerId="LiveId" clId="{A1803A45-C8DC-40A7-A7C1-BB49128AEE1C}" dt="2023-01-21T02:56:14.301" v="162" actId="1076"/>
          <ac:spMkLst>
            <pc:docMk/>
            <pc:sldMk cId="2318946161" sldId="322"/>
            <ac:spMk id="10" creationId="{E070EF84-6434-0E80-121D-B268EB56D7A5}"/>
          </ac:spMkLst>
        </pc:spChg>
        <pc:spChg chg="add mod">
          <ac:chgData name="Alisa Kunapinun" userId="40a1b9ae2880c387" providerId="LiveId" clId="{A1803A45-C8DC-40A7-A7C1-BB49128AEE1C}" dt="2023-01-21T02:56:29.758" v="165" actId="1076"/>
          <ac:spMkLst>
            <pc:docMk/>
            <pc:sldMk cId="2318946161" sldId="322"/>
            <ac:spMk id="11" creationId="{8499FD64-2F8F-5608-6405-3D23A7C438CD}"/>
          </ac:spMkLst>
        </pc:spChg>
        <pc:graphicFrameChg chg="del">
          <ac:chgData name="Alisa Kunapinun" userId="40a1b9ae2880c387" providerId="LiveId" clId="{A1803A45-C8DC-40A7-A7C1-BB49128AEE1C}" dt="2023-01-21T02:55:35.727" v="156" actId="478"/>
          <ac:graphicFrameMkLst>
            <pc:docMk/>
            <pc:sldMk cId="2318946161" sldId="322"/>
            <ac:graphicFrameMk id="37" creationId="{2CE4B94A-52EE-7391-2364-005A4028F266}"/>
          </ac:graphicFrameMkLst>
        </pc:graphicFrameChg>
        <pc:picChg chg="add mod">
          <ac:chgData name="Alisa Kunapinun" userId="40a1b9ae2880c387" providerId="LiveId" clId="{A1803A45-C8DC-40A7-A7C1-BB49128AEE1C}" dt="2023-01-21T02:56:17.530" v="163" actId="1076"/>
          <ac:picMkLst>
            <pc:docMk/>
            <pc:sldMk cId="2318946161" sldId="322"/>
            <ac:picMk id="5" creationId="{7F78C534-C43F-2424-E25F-F9AE6AD4F33F}"/>
          </ac:picMkLst>
        </pc:picChg>
        <pc:picChg chg="add mod">
          <ac:chgData name="Alisa Kunapinun" userId="40a1b9ae2880c387" providerId="LiveId" clId="{A1803A45-C8DC-40A7-A7C1-BB49128AEE1C}" dt="2023-01-21T02:56:22.379" v="164" actId="1076"/>
          <ac:picMkLst>
            <pc:docMk/>
            <pc:sldMk cId="2318946161" sldId="322"/>
            <ac:picMk id="6" creationId="{E0C814E8-DDEC-6325-21C1-9B5DE2BF51CB}"/>
          </ac:picMkLst>
        </pc:picChg>
        <pc:picChg chg="add mod">
          <ac:chgData name="Alisa Kunapinun" userId="40a1b9ae2880c387" providerId="LiveId" clId="{A1803A45-C8DC-40A7-A7C1-BB49128AEE1C}" dt="2023-01-21T02:56:36.216" v="168" actId="1076"/>
          <ac:picMkLst>
            <pc:docMk/>
            <pc:sldMk cId="2318946161" sldId="322"/>
            <ac:picMk id="7" creationId="{2DC08062-342A-3012-9AA3-EE651A5008C9}"/>
          </ac:picMkLst>
        </pc:picChg>
        <pc:picChg chg="add mod">
          <ac:chgData name="Alisa Kunapinun" userId="40a1b9ae2880c387" providerId="LiveId" clId="{A1803A45-C8DC-40A7-A7C1-BB49128AEE1C}" dt="2023-01-21T02:56:31.840" v="166" actId="1076"/>
          <ac:picMkLst>
            <pc:docMk/>
            <pc:sldMk cId="2318946161" sldId="322"/>
            <ac:picMk id="8" creationId="{8A76D3E5-0FB2-19E2-01AC-BFE1B0E71667}"/>
          </ac:picMkLst>
        </pc:picChg>
        <pc:picChg chg="add mod">
          <ac:chgData name="Alisa Kunapinun" userId="40a1b9ae2880c387" providerId="LiveId" clId="{A1803A45-C8DC-40A7-A7C1-BB49128AEE1C}" dt="2023-01-21T02:56:33.865" v="167" actId="1076"/>
          <ac:picMkLst>
            <pc:docMk/>
            <pc:sldMk cId="2318946161" sldId="322"/>
            <ac:picMk id="9" creationId="{9E7594B7-2E12-1698-F7B8-A999355F9E57}"/>
          </ac:picMkLst>
        </pc:picChg>
      </pc:sldChg>
      <pc:sldChg chg="addSp delSp modSp add mod ord">
        <pc:chgData name="Alisa Kunapinun" userId="40a1b9ae2880c387" providerId="LiveId" clId="{A1803A45-C8DC-40A7-A7C1-BB49128AEE1C}" dt="2023-01-21T02:59:01.970" v="244" actId="1076"/>
        <pc:sldMkLst>
          <pc:docMk/>
          <pc:sldMk cId="3716661021" sldId="323"/>
        </pc:sldMkLst>
        <pc:spChg chg="mod">
          <ac:chgData name="Alisa Kunapinun" userId="40a1b9ae2880c387" providerId="LiveId" clId="{A1803A45-C8DC-40A7-A7C1-BB49128AEE1C}" dt="2023-01-21T02:58:20.604" v="199" actId="1076"/>
          <ac:spMkLst>
            <pc:docMk/>
            <pc:sldMk cId="3716661021" sldId="323"/>
            <ac:spMk id="2" creationId="{6F86DDE2-8DC1-4B19-A8A4-38C256EC55FE}"/>
          </ac:spMkLst>
        </pc:spChg>
        <pc:spChg chg="del">
          <ac:chgData name="Alisa Kunapinun" userId="40a1b9ae2880c387" providerId="LiveId" clId="{A1803A45-C8DC-40A7-A7C1-BB49128AEE1C}" dt="2023-01-21T02:56:51.829" v="173" actId="478"/>
          <ac:spMkLst>
            <pc:docMk/>
            <pc:sldMk cId="3716661021" sldId="323"/>
            <ac:spMk id="10" creationId="{E070EF84-6434-0E80-121D-B268EB56D7A5}"/>
          </ac:spMkLst>
        </pc:spChg>
        <pc:spChg chg="del">
          <ac:chgData name="Alisa Kunapinun" userId="40a1b9ae2880c387" providerId="LiveId" clId="{A1803A45-C8DC-40A7-A7C1-BB49128AEE1C}" dt="2023-01-21T02:56:51.829" v="173" actId="478"/>
          <ac:spMkLst>
            <pc:docMk/>
            <pc:sldMk cId="3716661021" sldId="323"/>
            <ac:spMk id="11" creationId="{8499FD64-2F8F-5608-6405-3D23A7C438CD}"/>
          </ac:spMkLst>
        </pc:spChg>
        <pc:spChg chg="add mod">
          <ac:chgData name="Alisa Kunapinun" userId="40a1b9ae2880c387" providerId="LiveId" clId="{A1803A45-C8DC-40A7-A7C1-BB49128AEE1C}" dt="2023-01-21T02:58:26.128" v="200" actId="1076"/>
          <ac:spMkLst>
            <pc:docMk/>
            <pc:sldMk cId="3716661021" sldId="323"/>
            <ac:spMk id="14" creationId="{4394963C-DB66-36F9-8B86-C56D7DA67726}"/>
          </ac:spMkLst>
        </pc:spChg>
        <pc:spChg chg="add mod">
          <ac:chgData name="Alisa Kunapinun" userId="40a1b9ae2880c387" providerId="LiveId" clId="{A1803A45-C8DC-40A7-A7C1-BB49128AEE1C}" dt="2023-01-21T02:59:01.970" v="244" actId="1076"/>
          <ac:spMkLst>
            <pc:docMk/>
            <pc:sldMk cId="3716661021" sldId="323"/>
            <ac:spMk id="19" creationId="{CDBD2220-C10D-CFED-001C-F6F3D798918F}"/>
          </ac:spMkLst>
        </pc:spChg>
        <pc:picChg chg="add mod">
          <ac:chgData name="Alisa Kunapinun" userId="40a1b9ae2880c387" providerId="LiveId" clId="{A1803A45-C8DC-40A7-A7C1-BB49128AEE1C}" dt="2023-01-21T02:58:33.673" v="226" actId="1036"/>
          <ac:picMkLst>
            <pc:docMk/>
            <pc:sldMk cId="3716661021" sldId="323"/>
            <ac:picMk id="3" creationId="{1502CC2D-7D7A-F215-E6AF-102CB5E161A9}"/>
          </ac:picMkLst>
        </pc:picChg>
        <pc:picChg chg="add mod">
          <ac:chgData name="Alisa Kunapinun" userId="40a1b9ae2880c387" providerId="LiveId" clId="{A1803A45-C8DC-40A7-A7C1-BB49128AEE1C}" dt="2023-01-21T02:58:33.673" v="226" actId="1036"/>
          <ac:picMkLst>
            <pc:docMk/>
            <pc:sldMk cId="3716661021" sldId="323"/>
            <ac:picMk id="4" creationId="{7A303F15-CDBB-AD59-23D6-BD8DE6EEC6F6}"/>
          </ac:picMkLst>
        </pc:picChg>
        <pc:picChg chg="del">
          <ac:chgData name="Alisa Kunapinun" userId="40a1b9ae2880c387" providerId="LiveId" clId="{A1803A45-C8DC-40A7-A7C1-BB49128AEE1C}" dt="2023-01-21T02:56:51.829" v="173" actId="478"/>
          <ac:picMkLst>
            <pc:docMk/>
            <pc:sldMk cId="3716661021" sldId="323"/>
            <ac:picMk id="5" creationId="{7F78C534-C43F-2424-E25F-F9AE6AD4F33F}"/>
          </ac:picMkLst>
        </pc:picChg>
        <pc:picChg chg="del">
          <ac:chgData name="Alisa Kunapinun" userId="40a1b9ae2880c387" providerId="LiveId" clId="{A1803A45-C8DC-40A7-A7C1-BB49128AEE1C}" dt="2023-01-21T02:56:51.829" v="173" actId="478"/>
          <ac:picMkLst>
            <pc:docMk/>
            <pc:sldMk cId="3716661021" sldId="323"/>
            <ac:picMk id="6" creationId="{E0C814E8-DDEC-6325-21C1-9B5DE2BF51CB}"/>
          </ac:picMkLst>
        </pc:picChg>
        <pc:picChg chg="del">
          <ac:chgData name="Alisa Kunapinun" userId="40a1b9ae2880c387" providerId="LiveId" clId="{A1803A45-C8DC-40A7-A7C1-BB49128AEE1C}" dt="2023-01-21T02:56:51.829" v="173" actId="478"/>
          <ac:picMkLst>
            <pc:docMk/>
            <pc:sldMk cId="3716661021" sldId="323"/>
            <ac:picMk id="7" creationId="{2DC08062-342A-3012-9AA3-EE651A5008C9}"/>
          </ac:picMkLst>
        </pc:picChg>
        <pc:picChg chg="del">
          <ac:chgData name="Alisa Kunapinun" userId="40a1b9ae2880c387" providerId="LiveId" clId="{A1803A45-C8DC-40A7-A7C1-BB49128AEE1C}" dt="2023-01-21T02:56:51.829" v="173" actId="478"/>
          <ac:picMkLst>
            <pc:docMk/>
            <pc:sldMk cId="3716661021" sldId="323"/>
            <ac:picMk id="8" creationId="{8A76D3E5-0FB2-19E2-01AC-BFE1B0E71667}"/>
          </ac:picMkLst>
        </pc:picChg>
        <pc:picChg chg="del">
          <ac:chgData name="Alisa Kunapinun" userId="40a1b9ae2880c387" providerId="LiveId" clId="{A1803A45-C8DC-40A7-A7C1-BB49128AEE1C}" dt="2023-01-21T02:56:51.829" v="173" actId="478"/>
          <ac:picMkLst>
            <pc:docMk/>
            <pc:sldMk cId="3716661021" sldId="323"/>
            <ac:picMk id="9" creationId="{9E7594B7-2E12-1698-F7B8-A999355F9E57}"/>
          </ac:picMkLst>
        </pc:picChg>
        <pc:picChg chg="add mod">
          <ac:chgData name="Alisa Kunapinun" userId="40a1b9ae2880c387" providerId="LiveId" clId="{A1803A45-C8DC-40A7-A7C1-BB49128AEE1C}" dt="2023-01-21T02:58:33.673" v="226" actId="1036"/>
          <ac:picMkLst>
            <pc:docMk/>
            <pc:sldMk cId="3716661021" sldId="323"/>
            <ac:picMk id="12" creationId="{1D9F6F93-6827-931A-36B6-74619516F687}"/>
          </ac:picMkLst>
        </pc:picChg>
        <pc:picChg chg="add mod">
          <ac:chgData name="Alisa Kunapinun" userId="40a1b9ae2880c387" providerId="LiveId" clId="{A1803A45-C8DC-40A7-A7C1-BB49128AEE1C}" dt="2023-01-21T02:58:33.673" v="226" actId="1036"/>
          <ac:picMkLst>
            <pc:docMk/>
            <pc:sldMk cId="3716661021" sldId="323"/>
            <ac:picMk id="13" creationId="{55141AD9-1707-E154-F5E0-06359F24BD5D}"/>
          </ac:picMkLst>
        </pc:picChg>
        <pc:picChg chg="add mod">
          <ac:chgData name="Alisa Kunapinun" userId="40a1b9ae2880c387" providerId="LiveId" clId="{A1803A45-C8DC-40A7-A7C1-BB49128AEE1C}" dt="2023-01-21T02:58:14.516" v="198"/>
          <ac:picMkLst>
            <pc:docMk/>
            <pc:sldMk cId="3716661021" sldId="323"/>
            <ac:picMk id="15" creationId="{5DDA7F8E-E34C-605A-2401-8F2AE49F1888}"/>
          </ac:picMkLst>
        </pc:picChg>
        <pc:picChg chg="add mod">
          <ac:chgData name="Alisa Kunapinun" userId="40a1b9ae2880c387" providerId="LiveId" clId="{A1803A45-C8DC-40A7-A7C1-BB49128AEE1C}" dt="2023-01-21T02:58:14.516" v="198"/>
          <ac:picMkLst>
            <pc:docMk/>
            <pc:sldMk cId="3716661021" sldId="323"/>
            <ac:picMk id="16" creationId="{0E3C260D-C53D-0A63-83BC-9F1CB3EA32BE}"/>
          </ac:picMkLst>
        </pc:picChg>
        <pc:picChg chg="add mod">
          <ac:chgData name="Alisa Kunapinun" userId="40a1b9ae2880c387" providerId="LiveId" clId="{A1803A45-C8DC-40A7-A7C1-BB49128AEE1C}" dt="2023-01-21T02:58:14.516" v="198"/>
          <ac:picMkLst>
            <pc:docMk/>
            <pc:sldMk cId="3716661021" sldId="323"/>
            <ac:picMk id="17" creationId="{196F9B8E-C80C-E96F-6F5E-064485893638}"/>
          </ac:picMkLst>
        </pc:picChg>
        <pc:picChg chg="add mod">
          <ac:chgData name="Alisa Kunapinun" userId="40a1b9ae2880c387" providerId="LiveId" clId="{A1803A45-C8DC-40A7-A7C1-BB49128AEE1C}" dt="2023-01-21T02:58:14.516" v="198"/>
          <ac:picMkLst>
            <pc:docMk/>
            <pc:sldMk cId="3716661021" sldId="323"/>
            <ac:picMk id="18" creationId="{817D5EC6-DC40-734A-36E9-0DF60F63F38B}"/>
          </ac:picMkLst>
        </pc:picChg>
      </pc:sldChg>
      <pc:sldChg chg="addSp delSp modSp add mod">
        <pc:chgData name="Alisa Kunapinun" userId="40a1b9ae2880c387" providerId="LiveId" clId="{A1803A45-C8DC-40A7-A7C1-BB49128AEE1C}" dt="2023-01-21T03:00:40.197" v="285" actId="20577"/>
        <pc:sldMkLst>
          <pc:docMk/>
          <pc:sldMk cId="2387174016" sldId="324"/>
        </pc:sldMkLst>
        <pc:spChg chg="mod">
          <ac:chgData name="Alisa Kunapinun" userId="40a1b9ae2880c387" providerId="LiveId" clId="{A1803A45-C8DC-40A7-A7C1-BB49128AEE1C}" dt="2023-01-21T03:00:40.197" v="285" actId="20577"/>
          <ac:spMkLst>
            <pc:docMk/>
            <pc:sldMk cId="2387174016" sldId="324"/>
            <ac:spMk id="2" creationId="{6F86DDE2-8DC1-4B19-A8A4-38C256EC55FE}"/>
          </ac:spMkLst>
        </pc:spChg>
        <pc:spChg chg="del">
          <ac:chgData name="Alisa Kunapinun" userId="40a1b9ae2880c387" providerId="LiveId" clId="{A1803A45-C8DC-40A7-A7C1-BB49128AEE1C}" dt="2023-01-21T02:59:52.126" v="255" actId="478"/>
          <ac:spMkLst>
            <pc:docMk/>
            <pc:sldMk cId="2387174016" sldId="324"/>
            <ac:spMk id="14" creationId="{4394963C-DB66-36F9-8B86-C56D7DA67726}"/>
          </ac:spMkLst>
        </pc:spChg>
        <pc:spChg chg="del">
          <ac:chgData name="Alisa Kunapinun" userId="40a1b9ae2880c387" providerId="LiveId" clId="{A1803A45-C8DC-40A7-A7C1-BB49128AEE1C}" dt="2023-01-21T02:59:49.552" v="254" actId="478"/>
          <ac:spMkLst>
            <pc:docMk/>
            <pc:sldMk cId="2387174016" sldId="324"/>
            <ac:spMk id="19" creationId="{CDBD2220-C10D-CFED-001C-F6F3D798918F}"/>
          </ac:spMkLst>
        </pc:sp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3" creationId="{1502CC2D-7D7A-F215-E6AF-102CB5E161A9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4" creationId="{7A303F15-CDBB-AD59-23D6-BD8DE6EEC6F6}"/>
          </ac:picMkLst>
        </pc:picChg>
        <pc:picChg chg="add mod">
          <ac:chgData name="Alisa Kunapinun" userId="40a1b9ae2880c387" providerId="LiveId" clId="{A1803A45-C8DC-40A7-A7C1-BB49128AEE1C}" dt="2023-01-21T03:00:01.786" v="260" actId="1076"/>
          <ac:picMkLst>
            <pc:docMk/>
            <pc:sldMk cId="2387174016" sldId="324"/>
            <ac:picMk id="5" creationId="{432A61FB-B95D-1492-E63D-137B51D96857}"/>
          </ac:picMkLst>
        </pc:picChg>
        <pc:picChg chg="add mod">
          <ac:chgData name="Alisa Kunapinun" userId="40a1b9ae2880c387" providerId="LiveId" clId="{A1803A45-C8DC-40A7-A7C1-BB49128AEE1C}" dt="2023-01-21T03:00:07.569" v="263" actId="1076"/>
          <ac:picMkLst>
            <pc:docMk/>
            <pc:sldMk cId="2387174016" sldId="324"/>
            <ac:picMk id="6" creationId="{7D380671-0CAE-2AE2-AF0C-A7055F1CEAC6}"/>
          </ac:picMkLst>
        </pc:picChg>
        <pc:picChg chg="add mod">
          <ac:chgData name="Alisa Kunapinun" userId="40a1b9ae2880c387" providerId="LiveId" clId="{A1803A45-C8DC-40A7-A7C1-BB49128AEE1C}" dt="2023-01-21T03:00:05.465" v="262" actId="1076"/>
          <ac:picMkLst>
            <pc:docMk/>
            <pc:sldMk cId="2387174016" sldId="324"/>
            <ac:picMk id="7" creationId="{2E503CE0-7251-D127-B801-A8A93391D35D}"/>
          </ac:picMkLst>
        </pc:picChg>
        <pc:picChg chg="add mod">
          <ac:chgData name="Alisa Kunapinun" userId="40a1b9ae2880c387" providerId="LiveId" clId="{A1803A45-C8DC-40A7-A7C1-BB49128AEE1C}" dt="2023-01-21T02:59:57.985" v="258" actId="1076"/>
          <ac:picMkLst>
            <pc:docMk/>
            <pc:sldMk cId="2387174016" sldId="324"/>
            <ac:picMk id="8" creationId="{59246B42-B63B-671A-F51A-34BD0CBD4B92}"/>
          </ac:picMkLst>
        </pc:picChg>
        <pc:picChg chg="add mod">
          <ac:chgData name="Alisa Kunapinun" userId="40a1b9ae2880c387" providerId="LiveId" clId="{A1803A45-C8DC-40A7-A7C1-BB49128AEE1C}" dt="2023-01-21T03:00:00.110" v="259" actId="1076"/>
          <ac:picMkLst>
            <pc:docMk/>
            <pc:sldMk cId="2387174016" sldId="324"/>
            <ac:picMk id="9" creationId="{284A3420-412D-8B6A-8A72-7873AD219F0D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2" creationId="{1D9F6F93-6827-931A-36B6-74619516F687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3" creationId="{55141AD9-1707-E154-F5E0-06359F24BD5D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5" creationId="{5DDA7F8E-E34C-605A-2401-8F2AE49F1888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6" creationId="{0E3C260D-C53D-0A63-83BC-9F1CB3EA32BE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7" creationId="{196F9B8E-C80C-E96F-6F5E-064485893638}"/>
          </ac:picMkLst>
        </pc:picChg>
        <pc:picChg chg="del">
          <ac:chgData name="Alisa Kunapinun" userId="40a1b9ae2880c387" providerId="LiveId" clId="{A1803A45-C8DC-40A7-A7C1-BB49128AEE1C}" dt="2023-01-21T02:59:49.552" v="254" actId="478"/>
          <ac:picMkLst>
            <pc:docMk/>
            <pc:sldMk cId="2387174016" sldId="324"/>
            <ac:picMk id="18" creationId="{817D5EC6-DC40-734A-36E9-0DF60F63F38B}"/>
          </ac:picMkLst>
        </pc:picChg>
      </pc:sldChg>
      <pc:sldChg chg="addSp delSp modSp add mod">
        <pc:chgData name="Alisa Kunapinun" userId="40a1b9ae2880c387" providerId="LiveId" clId="{A1803A45-C8DC-40A7-A7C1-BB49128AEE1C}" dt="2023-01-21T03:02:22.773" v="325" actId="1076"/>
        <pc:sldMkLst>
          <pc:docMk/>
          <pc:sldMk cId="2295413520" sldId="325"/>
        </pc:sldMkLst>
        <pc:spChg chg="mod">
          <ac:chgData name="Alisa Kunapinun" userId="40a1b9ae2880c387" providerId="LiveId" clId="{A1803A45-C8DC-40A7-A7C1-BB49128AEE1C}" dt="2023-01-21T03:01:30.155" v="314" actId="20577"/>
          <ac:spMkLst>
            <pc:docMk/>
            <pc:sldMk cId="2295413520" sldId="325"/>
            <ac:spMk id="2" creationId="{6F86DDE2-8DC1-4B19-A8A4-38C256EC55FE}"/>
          </ac:spMkLst>
        </pc:spChg>
        <pc:spChg chg="add mod">
          <ac:chgData name="Alisa Kunapinun" userId="40a1b9ae2880c387" providerId="LiveId" clId="{A1803A45-C8DC-40A7-A7C1-BB49128AEE1C}" dt="2023-01-21T03:02:22.773" v="325" actId="1076"/>
          <ac:spMkLst>
            <pc:docMk/>
            <pc:sldMk cId="2295413520" sldId="325"/>
            <ac:spMk id="11" creationId="{0E38C270-C814-2C24-51E9-3AB49CA28DE3}"/>
          </ac:spMkLst>
        </pc:spChg>
        <pc:spChg chg="del">
          <ac:chgData name="Alisa Kunapinun" userId="40a1b9ae2880c387" providerId="LiveId" clId="{A1803A45-C8DC-40A7-A7C1-BB49128AEE1C}" dt="2023-01-21T03:01:16.455" v="292" actId="478"/>
          <ac:spMkLst>
            <pc:docMk/>
            <pc:sldMk cId="2295413520" sldId="325"/>
            <ac:spMk id="14" creationId="{4394963C-DB66-36F9-8B86-C56D7DA67726}"/>
          </ac:spMkLst>
        </pc:spChg>
        <pc:spChg chg="del">
          <ac:chgData name="Alisa Kunapinun" userId="40a1b9ae2880c387" providerId="LiveId" clId="{A1803A45-C8DC-40A7-A7C1-BB49128AEE1C}" dt="2023-01-21T03:01:16.455" v="292" actId="478"/>
          <ac:spMkLst>
            <pc:docMk/>
            <pc:sldMk cId="2295413520" sldId="325"/>
            <ac:spMk id="19" creationId="{CDBD2220-C10D-CFED-001C-F6F3D798918F}"/>
          </ac:spMkLst>
        </pc:sp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3" creationId="{1502CC2D-7D7A-F215-E6AF-102CB5E161A9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4" creationId="{7A303F15-CDBB-AD59-23D6-BD8DE6EEC6F6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5" creationId="{0A262383-ECE1-8C7F-FE9D-BB40E84DAD4D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6" creationId="{60C43186-0BF3-A744-AEAB-93C09A76C5FD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7" creationId="{01F05E74-A3AA-6A57-77FC-CDF8BAB38FD6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8" creationId="{BF9AB034-FACF-9233-97AA-31FAB1FC141A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9" creationId="{6D22AB3A-92C9-DBED-8817-52BC25533DAC}"/>
          </ac:picMkLst>
        </pc:picChg>
        <pc:picChg chg="add mod">
          <ac:chgData name="Alisa Kunapinun" userId="40a1b9ae2880c387" providerId="LiveId" clId="{A1803A45-C8DC-40A7-A7C1-BB49128AEE1C}" dt="2023-01-21T03:01:20.166" v="294" actId="1076"/>
          <ac:picMkLst>
            <pc:docMk/>
            <pc:sldMk cId="2295413520" sldId="325"/>
            <ac:picMk id="10" creationId="{D9CA6021-2B52-44F3-2AC2-3E9DDC817BDD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2" creationId="{1D9F6F93-6827-931A-36B6-74619516F687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3" creationId="{55141AD9-1707-E154-F5E0-06359F24BD5D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5" creationId="{5DDA7F8E-E34C-605A-2401-8F2AE49F1888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6" creationId="{0E3C260D-C53D-0A63-83BC-9F1CB3EA32BE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7" creationId="{196F9B8E-C80C-E96F-6F5E-064485893638}"/>
          </ac:picMkLst>
        </pc:picChg>
        <pc:picChg chg="del">
          <ac:chgData name="Alisa Kunapinun" userId="40a1b9ae2880c387" providerId="LiveId" clId="{A1803A45-C8DC-40A7-A7C1-BB49128AEE1C}" dt="2023-01-21T03:01:16.455" v="292" actId="478"/>
          <ac:picMkLst>
            <pc:docMk/>
            <pc:sldMk cId="2295413520" sldId="325"/>
            <ac:picMk id="18" creationId="{817D5EC6-DC40-734A-36E9-0DF60F63F38B}"/>
          </ac:picMkLst>
        </pc:picChg>
      </pc:sldChg>
      <pc:sldChg chg="addSp delSp modSp add mod">
        <pc:chgData name="Alisa Kunapinun" userId="40a1b9ae2880c387" providerId="LiveId" clId="{A1803A45-C8DC-40A7-A7C1-BB49128AEE1C}" dt="2023-01-21T03:03:47.067" v="361" actId="1076"/>
        <pc:sldMkLst>
          <pc:docMk/>
          <pc:sldMk cId="2810463588" sldId="326"/>
        </pc:sldMkLst>
        <pc:spChg chg="mod">
          <ac:chgData name="Alisa Kunapinun" userId="40a1b9ae2880c387" providerId="LiveId" clId="{A1803A45-C8DC-40A7-A7C1-BB49128AEE1C}" dt="2023-01-21T03:03:06.120" v="349" actId="20577"/>
          <ac:spMkLst>
            <pc:docMk/>
            <pc:sldMk cId="2810463588" sldId="326"/>
            <ac:spMk id="2" creationId="{6F86DDE2-8DC1-4B19-A8A4-38C256EC55FE}"/>
          </ac:spMkLst>
        </pc:spChg>
        <pc:spChg chg="del">
          <ac:chgData name="Alisa Kunapinun" userId="40a1b9ae2880c387" providerId="LiveId" clId="{A1803A45-C8DC-40A7-A7C1-BB49128AEE1C}" dt="2023-01-21T03:02:35.077" v="327" actId="478"/>
          <ac:spMkLst>
            <pc:docMk/>
            <pc:sldMk cId="2810463588" sldId="326"/>
            <ac:spMk id="14" creationId="{4394963C-DB66-36F9-8B86-C56D7DA67726}"/>
          </ac:spMkLst>
        </pc:spChg>
        <pc:spChg chg="del">
          <ac:chgData name="Alisa Kunapinun" userId="40a1b9ae2880c387" providerId="LiveId" clId="{A1803A45-C8DC-40A7-A7C1-BB49128AEE1C}" dt="2023-01-21T03:02:35.077" v="327" actId="478"/>
          <ac:spMkLst>
            <pc:docMk/>
            <pc:sldMk cId="2810463588" sldId="326"/>
            <ac:spMk id="19" creationId="{CDBD2220-C10D-CFED-001C-F6F3D798918F}"/>
          </ac:spMkLst>
        </pc:spChg>
        <pc:spChg chg="add mod">
          <ac:chgData name="Alisa Kunapinun" userId="40a1b9ae2880c387" providerId="LiveId" clId="{A1803A45-C8DC-40A7-A7C1-BB49128AEE1C}" dt="2023-01-21T03:03:47.067" v="361" actId="1076"/>
          <ac:spMkLst>
            <pc:docMk/>
            <pc:sldMk cId="2810463588" sldId="326"/>
            <ac:spMk id="23" creationId="{E73DC9EA-D455-E683-4923-02C3632BC7AC}"/>
          </ac:spMkLst>
        </pc:sp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3" creationId="{1502CC2D-7D7A-F215-E6AF-102CB5E161A9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4" creationId="{7A303F15-CDBB-AD59-23D6-BD8DE6EEC6F6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5" creationId="{220D9BA9-DB8D-09EF-5B59-E45CD92BAE2F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6" creationId="{8AB54987-A35F-FEA7-181C-953529E0844E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7" creationId="{188A28E1-11CC-F2F6-7D67-8514C6083DA6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8" creationId="{FB73778F-3190-601B-828D-876706845A17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9" creationId="{AFA6010B-7229-4E15-18D2-1BBAEC4307AB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10" creationId="{EC1ACA23-3143-5597-41CD-7D054135A157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11" creationId="{406675FF-CBC7-F69B-248A-229A7FFF2758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2" creationId="{1D9F6F93-6827-931A-36B6-74619516F687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3" creationId="{55141AD9-1707-E154-F5E0-06359F24BD5D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5" creationId="{5DDA7F8E-E34C-605A-2401-8F2AE49F1888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6" creationId="{0E3C260D-C53D-0A63-83BC-9F1CB3EA32BE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7" creationId="{196F9B8E-C80C-E96F-6F5E-064485893638}"/>
          </ac:picMkLst>
        </pc:picChg>
        <pc:picChg chg="del">
          <ac:chgData name="Alisa Kunapinun" userId="40a1b9ae2880c387" providerId="LiveId" clId="{A1803A45-C8DC-40A7-A7C1-BB49128AEE1C}" dt="2023-01-21T03:02:35.077" v="327" actId="478"/>
          <ac:picMkLst>
            <pc:docMk/>
            <pc:sldMk cId="2810463588" sldId="326"/>
            <ac:picMk id="18" creationId="{817D5EC6-DC40-734A-36E9-0DF60F63F38B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20" creationId="{3F58354E-AD7C-FE85-B292-EEBB9EE1C6AD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21" creationId="{C5203E39-FD98-0297-ABF8-5E58F1FD3C92}"/>
          </ac:picMkLst>
        </pc:picChg>
        <pc:picChg chg="add mod">
          <ac:chgData name="Alisa Kunapinun" userId="40a1b9ae2880c387" providerId="LiveId" clId="{A1803A45-C8DC-40A7-A7C1-BB49128AEE1C}" dt="2023-01-21T03:03:40.003" v="360" actId="1076"/>
          <ac:picMkLst>
            <pc:docMk/>
            <pc:sldMk cId="2810463588" sldId="326"/>
            <ac:picMk id="22" creationId="{59441049-9E63-AEFC-61DE-ED9CF3D2861F}"/>
          </ac:picMkLst>
        </pc:picChg>
      </pc:sldChg>
      <pc:sldChg chg="addSp delSp modSp new del mod">
        <pc:chgData name="Alisa Kunapinun" userId="40a1b9ae2880c387" providerId="LiveId" clId="{A1803A45-C8DC-40A7-A7C1-BB49128AEE1C}" dt="2023-01-21T03:02:27.560" v="326" actId="2696"/>
        <pc:sldMkLst>
          <pc:docMk/>
          <pc:sldMk cId="2207608548" sldId="327"/>
        </pc:sldMkLst>
        <pc:spChg chg="del mod">
          <ac:chgData name="Alisa Kunapinun" userId="40a1b9ae2880c387" providerId="LiveId" clId="{A1803A45-C8DC-40A7-A7C1-BB49128AEE1C}" dt="2023-01-21T03:02:17.296" v="323" actId="21"/>
          <ac:spMkLst>
            <pc:docMk/>
            <pc:sldMk cId="2207608548" sldId="327"/>
            <ac:spMk id="3" creationId="{168E612C-702C-DEEA-6152-EDCE1CB45E6A}"/>
          </ac:spMkLst>
        </pc:spChg>
        <pc:spChg chg="add mod">
          <ac:chgData name="Alisa Kunapinun" userId="40a1b9ae2880c387" providerId="LiveId" clId="{A1803A45-C8DC-40A7-A7C1-BB49128AEE1C}" dt="2023-01-21T03:02:17.296" v="323" actId="21"/>
          <ac:spMkLst>
            <pc:docMk/>
            <pc:sldMk cId="2207608548" sldId="327"/>
            <ac:spMk id="5" creationId="{C419F3EB-88F5-EA67-56AD-E224A52CFD57}"/>
          </ac:spMkLst>
        </pc:spChg>
      </pc:sldChg>
      <pc:sldMasterChg chg="addSp">
        <pc:chgData name="Alisa Kunapinun" userId="40a1b9ae2880c387" providerId="LiveId" clId="{A1803A45-C8DC-40A7-A7C1-BB49128AEE1C}" dt="2023-01-21T02:42:04.434" v="0"/>
        <pc:sldMasterMkLst>
          <pc:docMk/>
          <pc:sldMasterMk cId="4255372357" sldId="2147483909"/>
        </pc:sldMasterMkLst>
        <pc:picChg chg="add">
          <ac:chgData name="Alisa Kunapinun" userId="40a1b9ae2880c387" providerId="LiveId" clId="{A1803A45-C8DC-40A7-A7C1-BB49128AEE1C}" dt="2023-01-21T02:42:04.434" v="0"/>
          <ac:picMkLst>
            <pc:docMk/>
            <pc:sldMasterMk cId="4255372357" sldId="2147483909"/>
            <ac:picMk id="12" creationId="{4A54F271-6F09-6B03-ADA3-49FB0E53746D}"/>
          </ac:picMkLst>
        </pc:picChg>
      </pc:sldMasterChg>
      <pc:sldMasterChg chg="addSp">
        <pc:chgData name="Alisa Kunapinun" userId="40a1b9ae2880c387" providerId="LiveId" clId="{A1803A45-C8DC-40A7-A7C1-BB49128AEE1C}" dt="2023-01-21T02:43:09.688" v="6"/>
        <pc:sldMasterMkLst>
          <pc:docMk/>
          <pc:sldMasterMk cId="2798673605" sldId="2147483927"/>
        </pc:sldMasterMkLst>
        <pc:picChg chg="add">
          <ac:chgData name="Alisa Kunapinun" userId="40a1b9ae2880c387" providerId="LiveId" clId="{A1803A45-C8DC-40A7-A7C1-BB49128AEE1C}" dt="2023-01-21T02:43:09.688" v="6"/>
          <ac:picMkLst>
            <pc:docMk/>
            <pc:sldMasterMk cId="2798673605" sldId="2147483927"/>
            <ac:picMk id="48" creationId="{78B05F7F-D6B0-7626-305F-4278F9C0575A}"/>
          </ac:picMkLst>
        </pc:picChg>
      </pc:sldMasterChg>
      <pc:sldMasterChg chg="addSp">
        <pc:chgData name="Alisa Kunapinun" userId="40a1b9ae2880c387" providerId="LiveId" clId="{A1803A45-C8DC-40A7-A7C1-BB49128AEE1C}" dt="2023-01-21T02:43:32.166" v="8"/>
        <pc:sldMasterMkLst>
          <pc:docMk/>
          <pc:sldMasterMk cId="2942066228" sldId="2147483945"/>
        </pc:sldMasterMkLst>
        <pc:picChg chg="add">
          <ac:chgData name="Alisa Kunapinun" userId="40a1b9ae2880c387" providerId="LiveId" clId="{A1803A45-C8DC-40A7-A7C1-BB49128AEE1C}" dt="2023-01-21T02:43:32.166" v="8"/>
          <ac:picMkLst>
            <pc:docMk/>
            <pc:sldMasterMk cId="2942066228" sldId="2147483945"/>
            <ac:picMk id="8" creationId="{0D5657B2-A6B4-0700-643E-323C5A0C787F}"/>
          </ac:picMkLst>
        </pc:picChg>
      </pc:sldMasterChg>
      <pc:sldMasterChg chg="addSp">
        <pc:chgData name="Alisa Kunapinun" userId="40a1b9ae2880c387" providerId="LiveId" clId="{A1803A45-C8DC-40A7-A7C1-BB49128AEE1C}" dt="2023-01-21T02:44:07.367" v="12"/>
        <pc:sldMasterMkLst>
          <pc:docMk/>
          <pc:sldMasterMk cId="847487273" sldId="2147483957"/>
        </pc:sldMasterMkLst>
        <pc:picChg chg="add">
          <ac:chgData name="Alisa Kunapinun" userId="40a1b9ae2880c387" providerId="LiveId" clId="{A1803A45-C8DC-40A7-A7C1-BB49128AEE1C}" dt="2023-01-21T02:44:07.367" v="12"/>
          <ac:picMkLst>
            <pc:docMk/>
            <pc:sldMasterMk cId="847487273" sldId="2147483957"/>
            <ac:picMk id="12" creationId="{55158FDD-C610-6DC7-51FD-BD4BD99CA599}"/>
          </ac:picMkLst>
        </pc:picChg>
      </pc:sldMasterChg>
      <pc:sldMasterChg chg="addSp">
        <pc:chgData name="Alisa Kunapinun" userId="40a1b9ae2880c387" providerId="LiveId" clId="{A1803A45-C8DC-40A7-A7C1-BB49128AEE1C}" dt="2023-01-21T02:44:13.631" v="16"/>
        <pc:sldMasterMkLst>
          <pc:docMk/>
          <pc:sldMasterMk cId="4014845194" sldId="2147483975"/>
        </pc:sldMasterMkLst>
        <pc:picChg chg="add">
          <ac:chgData name="Alisa Kunapinun" userId="40a1b9ae2880c387" providerId="LiveId" clId="{A1803A45-C8DC-40A7-A7C1-BB49128AEE1C}" dt="2023-01-21T02:44:13.631" v="16"/>
          <ac:picMkLst>
            <pc:docMk/>
            <pc:sldMasterMk cId="4014845194" sldId="2147483975"/>
            <ac:picMk id="7" creationId="{FC76CA37-BACE-7442-8CFC-EE0082CFA974}"/>
          </ac:picMkLst>
        </pc:picChg>
      </pc:sldMasterChg>
      <pc:sldMasterChg chg="addSp">
        <pc:chgData name="Alisa Kunapinun" userId="40a1b9ae2880c387" providerId="LiveId" clId="{A1803A45-C8DC-40A7-A7C1-BB49128AEE1C}" dt="2023-01-21T02:45:10.756" v="20"/>
        <pc:sldMasterMkLst>
          <pc:docMk/>
          <pc:sldMasterMk cId="1259571197" sldId="2147483987"/>
        </pc:sldMasterMkLst>
        <pc:picChg chg="add">
          <ac:chgData name="Alisa Kunapinun" userId="40a1b9ae2880c387" providerId="LiveId" clId="{A1803A45-C8DC-40A7-A7C1-BB49128AEE1C}" dt="2023-01-21T02:45:10.756" v="20"/>
          <ac:picMkLst>
            <pc:docMk/>
            <pc:sldMasterMk cId="1259571197" sldId="2147483987"/>
            <ac:picMk id="7" creationId="{253C6BB5-74AB-9504-186E-7B469A055A88}"/>
          </ac:picMkLst>
        </pc:picChg>
      </pc:sldMasterChg>
      <pc:sldMasterChg chg="addSp">
        <pc:chgData name="Alisa Kunapinun" userId="40a1b9ae2880c387" providerId="LiveId" clId="{A1803A45-C8DC-40A7-A7C1-BB49128AEE1C}" dt="2023-01-21T02:45:14.792" v="24"/>
        <pc:sldMasterMkLst>
          <pc:docMk/>
          <pc:sldMasterMk cId="691302268" sldId="2147483999"/>
        </pc:sldMasterMkLst>
        <pc:picChg chg="add">
          <ac:chgData name="Alisa Kunapinun" userId="40a1b9ae2880c387" providerId="LiveId" clId="{A1803A45-C8DC-40A7-A7C1-BB49128AEE1C}" dt="2023-01-21T02:45:14.792" v="24"/>
          <ac:picMkLst>
            <pc:docMk/>
            <pc:sldMasterMk cId="691302268" sldId="2147483999"/>
            <ac:picMk id="7" creationId="{0B8B4E32-25B9-92BD-8BE4-F4866DF2A593}"/>
          </ac:picMkLst>
        </pc:picChg>
      </pc:sldMasterChg>
    </pc:docChg>
  </pc:docChgLst>
  <pc:docChgLst>
    <pc:chgData name="Alisa Kunapinun" userId="40a1b9ae2880c387" providerId="LiveId" clId="{7A882165-8367-B247-A21A-144C58B6E917}"/>
    <pc:docChg chg="undo custSel modSld">
      <pc:chgData name="Alisa Kunapinun" userId="40a1b9ae2880c387" providerId="LiveId" clId="{7A882165-8367-B247-A21A-144C58B6E917}" dt="2019-08-05T04:27:06.775" v="7" actId="1076"/>
      <pc:docMkLst>
        <pc:docMk/>
      </pc:docMkLst>
      <pc:sldChg chg="modSp">
        <pc:chgData name="Alisa Kunapinun" userId="40a1b9ae2880c387" providerId="LiveId" clId="{7A882165-8367-B247-A21A-144C58B6E917}" dt="2019-08-05T04:27:06.775" v="7" actId="1076"/>
        <pc:sldMkLst>
          <pc:docMk/>
          <pc:sldMk cId="120697109" sldId="288"/>
        </pc:sldMkLst>
        <pc:picChg chg="mod">
          <ac:chgData name="Alisa Kunapinun" userId="40a1b9ae2880c387" providerId="LiveId" clId="{7A882165-8367-B247-A21A-144C58B6E917}" dt="2019-08-05T04:27:06.775" v="7" actId="1076"/>
          <ac:picMkLst>
            <pc:docMk/>
            <pc:sldMk cId="120697109" sldId="288"/>
            <ac:picMk id="5" creationId="{8C437CF3-AFE6-4823-9D10-F98242360AEE}"/>
          </ac:picMkLst>
        </pc:picChg>
      </pc:sldChg>
      <pc:sldChg chg="modSp">
        <pc:chgData name="Alisa Kunapinun" userId="40a1b9ae2880c387" providerId="LiveId" clId="{7A882165-8367-B247-A21A-144C58B6E917}" dt="2019-08-05T04:27:05.890" v="6" actId="1076"/>
        <pc:sldMkLst>
          <pc:docMk/>
          <pc:sldMk cId="2066613277" sldId="289"/>
        </pc:sldMkLst>
        <pc:picChg chg="mod">
          <ac:chgData name="Alisa Kunapinun" userId="40a1b9ae2880c387" providerId="LiveId" clId="{7A882165-8367-B247-A21A-144C58B6E917}" dt="2019-08-05T04:27:05.890" v="6" actId="1076"/>
          <ac:picMkLst>
            <pc:docMk/>
            <pc:sldMk cId="2066613277" sldId="289"/>
            <ac:picMk id="6" creationId="{82A8555B-FFB7-4BD4-BD01-BEF0F4F000A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4C8D3-BE24-42B9-945B-10F6BE3CEE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32FB00-7162-4254-90DA-B32AB35CE62B}">
      <dgm:prSet/>
      <dgm:spPr/>
      <dgm:t>
        <a:bodyPr/>
        <a:lstStyle/>
        <a:p>
          <a:r>
            <a:rPr lang="th-TH"/>
            <a:t>ความรู้เบื้องต้นเกี่ยวกับหุ่นยนต์</a:t>
          </a:r>
          <a:endParaRPr lang="en-US"/>
        </a:p>
      </dgm:t>
    </dgm:pt>
    <dgm:pt modelId="{03A6E21A-09C9-4ED3-B649-980EFC96370A}" type="parTrans" cxnId="{CC4D7A16-4E35-4BE2-A65C-031AF976A987}">
      <dgm:prSet/>
      <dgm:spPr/>
      <dgm:t>
        <a:bodyPr/>
        <a:lstStyle/>
        <a:p>
          <a:endParaRPr lang="en-US"/>
        </a:p>
      </dgm:t>
    </dgm:pt>
    <dgm:pt modelId="{4759F856-A64D-4ECD-93DD-90FEF96A5AE5}" type="sibTrans" cxnId="{CC4D7A16-4E35-4BE2-A65C-031AF976A987}">
      <dgm:prSet/>
      <dgm:spPr/>
      <dgm:t>
        <a:bodyPr/>
        <a:lstStyle/>
        <a:p>
          <a:endParaRPr lang="en-US"/>
        </a:p>
      </dgm:t>
    </dgm:pt>
    <dgm:pt modelId="{5044F040-E99A-4E01-B1BA-16AD5A9A9036}">
      <dgm:prSet/>
      <dgm:spPr/>
      <dgm:t>
        <a:bodyPr/>
        <a:lstStyle/>
        <a:p>
          <a:r>
            <a:rPr lang="th-TH"/>
            <a:t>การคำนวณ </a:t>
          </a:r>
          <a:r>
            <a:rPr lang="en-US"/>
            <a:t>Forward</a:t>
          </a:r>
          <a:r>
            <a:rPr lang="th-TH"/>
            <a:t> และ </a:t>
          </a:r>
          <a:r>
            <a:rPr lang="en-US"/>
            <a:t>Inverse Kinematics</a:t>
          </a:r>
        </a:p>
      </dgm:t>
    </dgm:pt>
    <dgm:pt modelId="{90DF3014-4769-43D6-BADE-70728FA269F9}" type="parTrans" cxnId="{55E4EAB2-B580-4130-B99E-A2731190BA36}">
      <dgm:prSet/>
      <dgm:spPr/>
      <dgm:t>
        <a:bodyPr/>
        <a:lstStyle/>
        <a:p>
          <a:endParaRPr lang="en-US"/>
        </a:p>
      </dgm:t>
    </dgm:pt>
    <dgm:pt modelId="{5B5B53F3-D8EB-4005-AD27-C84016B7BD04}" type="sibTrans" cxnId="{55E4EAB2-B580-4130-B99E-A2731190BA36}">
      <dgm:prSet/>
      <dgm:spPr/>
      <dgm:t>
        <a:bodyPr/>
        <a:lstStyle/>
        <a:p>
          <a:endParaRPr lang="en-US"/>
        </a:p>
      </dgm:t>
    </dgm:pt>
    <dgm:pt modelId="{F4DFF2CF-00EB-4029-89A0-4AB4CEDF2F80}">
      <dgm:prSet/>
      <dgm:spPr/>
      <dgm:t>
        <a:bodyPr/>
        <a:lstStyle/>
        <a:p>
          <a:r>
            <a:rPr lang="th-TH"/>
            <a:t>การออกแบบหุ่นยนต์อุตสาหกรรม และการนำหุ่นยนต์ไปใช้งาน</a:t>
          </a:r>
          <a:endParaRPr lang="en-US"/>
        </a:p>
      </dgm:t>
    </dgm:pt>
    <dgm:pt modelId="{654AEFC3-E7DA-40B8-B2B5-802CDB72AC86}" type="parTrans" cxnId="{9C4BF5E1-474D-4559-A2BD-162BCC1889DE}">
      <dgm:prSet/>
      <dgm:spPr/>
      <dgm:t>
        <a:bodyPr/>
        <a:lstStyle/>
        <a:p>
          <a:endParaRPr lang="en-US"/>
        </a:p>
      </dgm:t>
    </dgm:pt>
    <dgm:pt modelId="{D5357D9A-721D-4FDE-994E-5B85F0A4BF9A}" type="sibTrans" cxnId="{9C4BF5E1-474D-4559-A2BD-162BCC1889DE}">
      <dgm:prSet/>
      <dgm:spPr/>
      <dgm:t>
        <a:bodyPr/>
        <a:lstStyle/>
        <a:p>
          <a:endParaRPr lang="en-US"/>
        </a:p>
      </dgm:t>
    </dgm:pt>
    <dgm:pt modelId="{E1C37780-2BD8-48EE-BAD1-EAC0E6FA05F6}">
      <dgm:prSet/>
      <dgm:spPr/>
      <dgm:t>
        <a:bodyPr/>
        <a:lstStyle/>
        <a:p>
          <a:r>
            <a:rPr lang="en-US"/>
            <a:t>Dynamics </a:t>
          </a:r>
          <a:r>
            <a:rPr lang="th-TH"/>
            <a:t>ของหุ่นยนต์อุตสาหกรรม</a:t>
          </a:r>
          <a:endParaRPr lang="en-US"/>
        </a:p>
      </dgm:t>
    </dgm:pt>
    <dgm:pt modelId="{74B3A553-EE6C-4BAF-9395-64F2C9390447}" type="parTrans" cxnId="{62D0A66C-4092-4361-AC1C-6D5078DFF103}">
      <dgm:prSet/>
      <dgm:spPr/>
      <dgm:t>
        <a:bodyPr/>
        <a:lstStyle/>
        <a:p>
          <a:endParaRPr lang="en-US"/>
        </a:p>
      </dgm:t>
    </dgm:pt>
    <dgm:pt modelId="{D6CEE25D-5584-4805-9302-D7460D1325D9}" type="sibTrans" cxnId="{62D0A66C-4092-4361-AC1C-6D5078DFF103}">
      <dgm:prSet/>
      <dgm:spPr/>
      <dgm:t>
        <a:bodyPr/>
        <a:lstStyle/>
        <a:p>
          <a:endParaRPr lang="en-US"/>
        </a:p>
      </dgm:t>
    </dgm:pt>
    <dgm:pt modelId="{BFCBEAC1-D57C-499C-83D7-BA47A7EE3D38}" type="pres">
      <dgm:prSet presAssocID="{7FB4C8D3-BE24-42B9-945B-10F6BE3CEE78}" presName="root" presStyleCnt="0">
        <dgm:presLayoutVars>
          <dgm:dir/>
          <dgm:resizeHandles val="exact"/>
        </dgm:presLayoutVars>
      </dgm:prSet>
      <dgm:spPr/>
    </dgm:pt>
    <dgm:pt modelId="{50152A6B-0439-4F7C-9FD9-B01A1A2DA9A0}" type="pres">
      <dgm:prSet presAssocID="{A932FB00-7162-4254-90DA-B32AB35CE62B}" presName="compNode" presStyleCnt="0"/>
      <dgm:spPr/>
    </dgm:pt>
    <dgm:pt modelId="{F557F8CD-1AE3-49D1-B7AC-1DB7B781A982}" type="pres">
      <dgm:prSet presAssocID="{A932FB00-7162-4254-90DA-B32AB35CE6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"/>
        </a:ext>
      </dgm:extLst>
    </dgm:pt>
    <dgm:pt modelId="{05942F1F-95E8-46ED-A1F8-E5B568A69745}" type="pres">
      <dgm:prSet presAssocID="{A932FB00-7162-4254-90DA-B32AB35CE62B}" presName="spaceRect" presStyleCnt="0"/>
      <dgm:spPr/>
    </dgm:pt>
    <dgm:pt modelId="{E88DB4FB-2B88-41D4-9430-8A5EE3320612}" type="pres">
      <dgm:prSet presAssocID="{A932FB00-7162-4254-90DA-B32AB35CE62B}" presName="textRect" presStyleLbl="revTx" presStyleIdx="0" presStyleCnt="4">
        <dgm:presLayoutVars>
          <dgm:chMax val="1"/>
          <dgm:chPref val="1"/>
        </dgm:presLayoutVars>
      </dgm:prSet>
      <dgm:spPr/>
    </dgm:pt>
    <dgm:pt modelId="{AD73D3E2-95DD-4ED9-819B-AE71B41B15E1}" type="pres">
      <dgm:prSet presAssocID="{4759F856-A64D-4ECD-93DD-90FEF96A5AE5}" presName="sibTrans" presStyleCnt="0"/>
      <dgm:spPr/>
    </dgm:pt>
    <dgm:pt modelId="{D6E49D7F-BFC9-4D6B-9F42-DC2A891FF80E}" type="pres">
      <dgm:prSet presAssocID="{5044F040-E99A-4E01-B1BA-16AD5A9A9036}" presName="compNode" presStyleCnt="0"/>
      <dgm:spPr/>
    </dgm:pt>
    <dgm:pt modelId="{88FB6638-F280-4A8D-8AFF-0F286AC1E7B6}" type="pres">
      <dgm:prSet presAssocID="{5044F040-E99A-4E01-B1BA-16AD5A9A90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B6B756E-D3E8-4B9E-AC4C-D579DC64D5FC}" type="pres">
      <dgm:prSet presAssocID="{5044F040-E99A-4E01-B1BA-16AD5A9A9036}" presName="spaceRect" presStyleCnt="0"/>
      <dgm:spPr/>
    </dgm:pt>
    <dgm:pt modelId="{57419A36-62A6-4F1A-9B3F-24D9406ADFB7}" type="pres">
      <dgm:prSet presAssocID="{5044F040-E99A-4E01-B1BA-16AD5A9A9036}" presName="textRect" presStyleLbl="revTx" presStyleIdx="1" presStyleCnt="4">
        <dgm:presLayoutVars>
          <dgm:chMax val="1"/>
          <dgm:chPref val="1"/>
        </dgm:presLayoutVars>
      </dgm:prSet>
      <dgm:spPr/>
    </dgm:pt>
    <dgm:pt modelId="{A1A104A8-B947-48B3-BD44-6B7765ED95B8}" type="pres">
      <dgm:prSet presAssocID="{5B5B53F3-D8EB-4005-AD27-C84016B7BD04}" presName="sibTrans" presStyleCnt="0"/>
      <dgm:spPr/>
    </dgm:pt>
    <dgm:pt modelId="{19183097-C9BD-4A60-8CA6-D7516C22DB0D}" type="pres">
      <dgm:prSet presAssocID="{F4DFF2CF-00EB-4029-89A0-4AB4CEDF2F80}" presName="compNode" presStyleCnt="0"/>
      <dgm:spPr/>
    </dgm:pt>
    <dgm:pt modelId="{44274CA2-0968-428B-A944-E5A1411EA2F1}" type="pres">
      <dgm:prSet presAssocID="{F4DFF2CF-00EB-4029-89A0-4AB4CEDF2F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4536B50-AFD6-4322-9044-6496F6B0006D}" type="pres">
      <dgm:prSet presAssocID="{F4DFF2CF-00EB-4029-89A0-4AB4CEDF2F80}" presName="spaceRect" presStyleCnt="0"/>
      <dgm:spPr/>
    </dgm:pt>
    <dgm:pt modelId="{544B3C74-394D-4EA9-B226-F38F930B111E}" type="pres">
      <dgm:prSet presAssocID="{F4DFF2CF-00EB-4029-89A0-4AB4CEDF2F80}" presName="textRect" presStyleLbl="revTx" presStyleIdx="2" presStyleCnt="4">
        <dgm:presLayoutVars>
          <dgm:chMax val="1"/>
          <dgm:chPref val="1"/>
        </dgm:presLayoutVars>
      </dgm:prSet>
      <dgm:spPr/>
    </dgm:pt>
    <dgm:pt modelId="{2842A337-F267-4000-B7DB-C054234C5072}" type="pres">
      <dgm:prSet presAssocID="{D5357D9A-721D-4FDE-994E-5B85F0A4BF9A}" presName="sibTrans" presStyleCnt="0"/>
      <dgm:spPr/>
    </dgm:pt>
    <dgm:pt modelId="{6ED4CB12-A31E-4192-9890-E4A9276916B6}" type="pres">
      <dgm:prSet presAssocID="{E1C37780-2BD8-48EE-BAD1-EAC0E6FA05F6}" presName="compNode" presStyleCnt="0"/>
      <dgm:spPr/>
    </dgm:pt>
    <dgm:pt modelId="{41E72613-FC5A-486F-BCCF-337E94C5496B}" type="pres">
      <dgm:prSet presAssocID="{E1C37780-2BD8-48EE-BAD1-EAC0E6FA05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65944C40-422D-4C1A-A2CF-DB7800ECF9B5}" type="pres">
      <dgm:prSet presAssocID="{E1C37780-2BD8-48EE-BAD1-EAC0E6FA05F6}" presName="spaceRect" presStyleCnt="0"/>
      <dgm:spPr/>
    </dgm:pt>
    <dgm:pt modelId="{E2371821-7A77-4827-9D55-BA056D52F3F6}" type="pres">
      <dgm:prSet presAssocID="{E1C37780-2BD8-48EE-BAD1-EAC0E6FA05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4D7A16-4E35-4BE2-A65C-031AF976A987}" srcId="{7FB4C8D3-BE24-42B9-945B-10F6BE3CEE78}" destId="{A932FB00-7162-4254-90DA-B32AB35CE62B}" srcOrd="0" destOrd="0" parTransId="{03A6E21A-09C9-4ED3-B649-980EFC96370A}" sibTransId="{4759F856-A64D-4ECD-93DD-90FEF96A5AE5}"/>
    <dgm:cxn modelId="{62D0A66C-4092-4361-AC1C-6D5078DFF103}" srcId="{7FB4C8D3-BE24-42B9-945B-10F6BE3CEE78}" destId="{E1C37780-2BD8-48EE-BAD1-EAC0E6FA05F6}" srcOrd="3" destOrd="0" parTransId="{74B3A553-EE6C-4BAF-9395-64F2C9390447}" sibTransId="{D6CEE25D-5584-4805-9302-D7460D1325D9}"/>
    <dgm:cxn modelId="{72BDE750-789D-4C2A-B6FA-484F01F49B5A}" type="presOf" srcId="{E1C37780-2BD8-48EE-BAD1-EAC0E6FA05F6}" destId="{E2371821-7A77-4827-9D55-BA056D52F3F6}" srcOrd="0" destOrd="0" presId="urn:microsoft.com/office/officeart/2018/2/layout/IconLabelList"/>
    <dgm:cxn modelId="{46188AA7-21BB-497A-96E5-81D71956131C}" type="presOf" srcId="{F4DFF2CF-00EB-4029-89A0-4AB4CEDF2F80}" destId="{544B3C74-394D-4EA9-B226-F38F930B111E}" srcOrd="0" destOrd="0" presId="urn:microsoft.com/office/officeart/2018/2/layout/IconLabelList"/>
    <dgm:cxn modelId="{55E4EAB2-B580-4130-B99E-A2731190BA36}" srcId="{7FB4C8D3-BE24-42B9-945B-10F6BE3CEE78}" destId="{5044F040-E99A-4E01-B1BA-16AD5A9A9036}" srcOrd="1" destOrd="0" parTransId="{90DF3014-4769-43D6-BADE-70728FA269F9}" sibTransId="{5B5B53F3-D8EB-4005-AD27-C84016B7BD04}"/>
    <dgm:cxn modelId="{0266EFD1-AAAC-4FC2-87F1-F35097D66F19}" type="presOf" srcId="{5044F040-E99A-4E01-B1BA-16AD5A9A9036}" destId="{57419A36-62A6-4F1A-9B3F-24D9406ADFB7}" srcOrd="0" destOrd="0" presId="urn:microsoft.com/office/officeart/2018/2/layout/IconLabelList"/>
    <dgm:cxn modelId="{91B45FD6-6E7E-4059-95DC-C9B8BA0ED599}" type="presOf" srcId="{A932FB00-7162-4254-90DA-B32AB35CE62B}" destId="{E88DB4FB-2B88-41D4-9430-8A5EE3320612}" srcOrd="0" destOrd="0" presId="urn:microsoft.com/office/officeart/2018/2/layout/IconLabelList"/>
    <dgm:cxn modelId="{9C4BF5E1-474D-4559-A2BD-162BCC1889DE}" srcId="{7FB4C8D3-BE24-42B9-945B-10F6BE3CEE78}" destId="{F4DFF2CF-00EB-4029-89A0-4AB4CEDF2F80}" srcOrd="2" destOrd="0" parTransId="{654AEFC3-E7DA-40B8-B2B5-802CDB72AC86}" sibTransId="{D5357D9A-721D-4FDE-994E-5B85F0A4BF9A}"/>
    <dgm:cxn modelId="{AD44CBF2-9B7B-48B6-828D-1E12C5BAFC62}" type="presOf" srcId="{7FB4C8D3-BE24-42B9-945B-10F6BE3CEE78}" destId="{BFCBEAC1-D57C-499C-83D7-BA47A7EE3D38}" srcOrd="0" destOrd="0" presId="urn:microsoft.com/office/officeart/2018/2/layout/IconLabelList"/>
    <dgm:cxn modelId="{851D70ED-4B5D-44C5-88D4-5619316E3993}" type="presParOf" srcId="{BFCBEAC1-D57C-499C-83D7-BA47A7EE3D38}" destId="{50152A6B-0439-4F7C-9FD9-B01A1A2DA9A0}" srcOrd="0" destOrd="0" presId="urn:microsoft.com/office/officeart/2018/2/layout/IconLabelList"/>
    <dgm:cxn modelId="{4CB5B88C-56CF-4234-B38C-589E192A98D2}" type="presParOf" srcId="{50152A6B-0439-4F7C-9FD9-B01A1A2DA9A0}" destId="{F557F8CD-1AE3-49D1-B7AC-1DB7B781A982}" srcOrd="0" destOrd="0" presId="urn:microsoft.com/office/officeart/2018/2/layout/IconLabelList"/>
    <dgm:cxn modelId="{115B44C0-9299-421F-AE68-00FD1BEF2F87}" type="presParOf" srcId="{50152A6B-0439-4F7C-9FD9-B01A1A2DA9A0}" destId="{05942F1F-95E8-46ED-A1F8-E5B568A69745}" srcOrd="1" destOrd="0" presId="urn:microsoft.com/office/officeart/2018/2/layout/IconLabelList"/>
    <dgm:cxn modelId="{342D4730-6652-4582-9FBE-31B0EAB53BF4}" type="presParOf" srcId="{50152A6B-0439-4F7C-9FD9-B01A1A2DA9A0}" destId="{E88DB4FB-2B88-41D4-9430-8A5EE3320612}" srcOrd="2" destOrd="0" presId="urn:microsoft.com/office/officeart/2018/2/layout/IconLabelList"/>
    <dgm:cxn modelId="{17713FCC-D11F-4EF0-A111-84B226CF1F06}" type="presParOf" srcId="{BFCBEAC1-D57C-499C-83D7-BA47A7EE3D38}" destId="{AD73D3E2-95DD-4ED9-819B-AE71B41B15E1}" srcOrd="1" destOrd="0" presId="urn:microsoft.com/office/officeart/2018/2/layout/IconLabelList"/>
    <dgm:cxn modelId="{C8817CCE-2B3B-4825-A28A-AC310EDBC289}" type="presParOf" srcId="{BFCBEAC1-D57C-499C-83D7-BA47A7EE3D38}" destId="{D6E49D7F-BFC9-4D6B-9F42-DC2A891FF80E}" srcOrd="2" destOrd="0" presId="urn:microsoft.com/office/officeart/2018/2/layout/IconLabelList"/>
    <dgm:cxn modelId="{8CE304A1-4376-4771-929B-C6935D23689F}" type="presParOf" srcId="{D6E49D7F-BFC9-4D6B-9F42-DC2A891FF80E}" destId="{88FB6638-F280-4A8D-8AFF-0F286AC1E7B6}" srcOrd="0" destOrd="0" presId="urn:microsoft.com/office/officeart/2018/2/layout/IconLabelList"/>
    <dgm:cxn modelId="{D9DA3DD7-33CB-474A-B140-C365704E30F1}" type="presParOf" srcId="{D6E49D7F-BFC9-4D6B-9F42-DC2A891FF80E}" destId="{EB6B756E-D3E8-4B9E-AC4C-D579DC64D5FC}" srcOrd="1" destOrd="0" presId="urn:microsoft.com/office/officeart/2018/2/layout/IconLabelList"/>
    <dgm:cxn modelId="{EAFD3D5E-2667-453E-A784-6BA4D284E0B5}" type="presParOf" srcId="{D6E49D7F-BFC9-4D6B-9F42-DC2A891FF80E}" destId="{57419A36-62A6-4F1A-9B3F-24D9406ADFB7}" srcOrd="2" destOrd="0" presId="urn:microsoft.com/office/officeart/2018/2/layout/IconLabelList"/>
    <dgm:cxn modelId="{B1A2DD14-98F1-405B-8263-D439B1FD2E11}" type="presParOf" srcId="{BFCBEAC1-D57C-499C-83D7-BA47A7EE3D38}" destId="{A1A104A8-B947-48B3-BD44-6B7765ED95B8}" srcOrd="3" destOrd="0" presId="urn:microsoft.com/office/officeart/2018/2/layout/IconLabelList"/>
    <dgm:cxn modelId="{34F09BDE-5C2E-4407-9176-3A62FFAF8E5B}" type="presParOf" srcId="{BFCBEAC1-D57C-499C-83D7-BA47A7EE3D38}" destId="{19183097-C9BD-4A60-8CA6-D7516C22DB0D}" srcOrd="4" destOrd="0" presId="urn:microsoft.com/office/officeart/2018/2/layout/IconLabelList"/>
    <dgm:cxn modelId="{20B5675C-701E-4F77-81F8-6C2FC65DD745}" type="presParOf" srcId="{19183097-C9BD-4A60-8CA6-D7516C22DB0D}" destId="{44274CA2-0968-428B-A944-E5A1411EA2F1}" srcOrd="0" destOrd="0" presId="urn:microsoft.com/office/officeart/2018/2/layout/IconLabelList"/>
    <dgm:cxn modelId="{7BB27246-5847-4478-9B72-B4E9D1D448BF}" type="presParOf" srcId="{19183097-C9BD-4A60-8CA6-D7516C22DB0D}" destId="{E4536B50-AFD6-4322-9044-6496F6B0006D}" srcOrd="1" destOrd="0" presId="urn:microsoft.com/office/officeart/2018/2/layout/IconLabelList"/>
    <dgm:cxn modelId="{A8E30BC0-8EE1-4010-A9F2-5F1F9EB3CF59}" type="presParOf" srcId="{19183097-C9BD-4A60-8CA6-D7516C22DB0D}" destId="{544B3C74-394D-4EA9-B226-F38F930B111E}" srcOrd="2" destOrd="0" presId="urn:microsoft.com/office/officeart/2018/2/layout/IconLabelList"/>
    <dgm:cxn modelId="{F117B028-38A6-4699-A35C-599E26C422F2}" type="presParOf" srcId="{BFCBEAC1-D57C-499C-83D7-BA47A7EE3D38}" destId="{2842A337-F267-4000-B7DB-C054234C5072}" srcOrd="5" destOrd="0" presId="urn:microsoft.com/office/officeart/2018/2/layout/IconLabelList"/>
    <dgm:cxn modelId="{F9B24721-2C63-4166-8355-62D047F052DB}" type="presParOf" srcId="{BFCBEAC1-D57C-499C-83D7-BA47A7EE3D38}" destId="{6ED4CB12-A31E-4192-9890-E4A9276916B6}" srcOrd="6" destOrd="0" presId="urn:microsoft.com/office/officeart/2018/2/layout/IconLabelList"/>
    <dgm:cxn modelId="{4A991725-94E7-4EBA-AE6F-35CBDF4592C4}" type="presParOf" srcId="{6ED4CB12-A31E-4192-9890-E4A9276916B6}" destId="{41E72613-FC5A-486F-BCCF-337E94C5496B}" srcOrd="0" destOrd="0" presId="urn:microsoft.com/office/officeart/2018/2/layout/IconLabelList"/>
    <dgm:cxn modelId="{C792C637-E8C5-43C2-A653-7ECADEC87023}" type="presParOf" srcId="{6ED4CB12-A31E-4192-9890-E4A9276916B6}" destId="{65944C40-422D-4C1A-A2CF-DB7800ECF9B5}" srcOrd="1" destOrd="0" presId="urn:microsoft.com/office/officeart/2018/2/layout/IconLabelList"/>
    <dgm:cxn modelId="{4B18DD60-241E-4328-9D75-B172193F2E9F}" type="presParOf" srcId="{6ED4CB12-A31E-4192-9890-E4A9276916B6}" destId="{E2371821-7A77-4827-9D55-BA056D52F3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DC4075-27C8-46BB-A444-FB75A6A6D71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3E7F1E6-BCDC-413E-9DCB-1C1A23606720}">
      <dgm:prSet/>
      <dgm:spPr/>
      <dgm:t>
        <a:bodyPr/>
        <a:lstStyle/>
        <a:p>
          <a:pPr>
            <a:defRPr b="1"/>
          </a:pPr>
          <a:r>
            <a:rPr lang="th-TH"/>
            <a:t>ความรู้เบื้องต้นเกี่ยวกับหุ่นยนต์ </a:t>
          </a:r>
          <a:r>
            <a:rPr lang="en-US"/>
            <a:t>– 1 </a:t>
          </a:r>
          <a:r>
            <a:rPr lang="th-TH"/>
            <a:t>ตอน</a:t>
          </a:r>
          <a:endParaRPr lang="en-US"/>
        </a:p>
      </dgm:t>
    </dgm:pt>
    <dgm:pt modelId="{BCB84F4B-3E2E-4A60-BF17-1675B74CB4F4}" type="parTrans" cxnId="{3D9F9156-9020-4C64-8221-48A6E35D9C40}">
      <dgm:prSet/>
      <dgm:spPr/>
      <dgm:t>
        <a:bodyPr/>
        <a:lstStyle/>
        <a:p>
          <a:endParaRPr lang="en-US"/>
        </a:p>
      </dgm:t>
    </dgm:pt>
    <dgm:pt modelId="{12D0B794-9DDF-429D-8BB4-B9F2FFCD2845}" type="sibTrans" cxnId="{3D9F9156-9020-4C64-8221-48A6E35D9C40}">
      <dgm:prSet/>
      <dgm:spPr/>
      <dgm:t>
        <a:bodyPr/>
        <a:lstStyle/>
        <a:p>
          <a:endParaRPr lang="en-US"/>
        </a:p>
      </dgm:t>
    </dgm:pt>
    <dgm:pt modelId="{89C84BBB-4F9A-4704-9B1C-3A89BDE5813B}">
      <dgm:prSet/>
      <dgm:spPr/>
      <dgm:t>
        <a:bodyPr/>
        <a:lstStyle/>
        <a:p>
          <a:pPr>
            <a:defRPr b="1"/>
          </a:pPr>
          <a:r>
            <a:rPr lang="th-TH"/>
            <a:t>คณิตศาสตร์พื้นฐานที่ใช้ในหุ่นยนต์ </a:t>
          </a:r>
          <a:r>
            <a:rPr lang="en-US"/>
            <a:t>– 2 </a:t>
          </a:r>
          <a:r>
            <a:rPr lang="th-TH"/>
            <a:t>ตอน</a:t>
          </a:r>
          <a:endParaRPr lang="en-US"/>
        </a:p>
      </dgm:t>
    </dgm:pt>
    <dgm:pt modelId="{4B87D58B-1BC9-4A6C-B9BE-2F240AD11616}" type="parTrans" cxnId="{9278DFF8-FC88-4C54-9F28-24A714641BF0}">
      <dgm:prSet/>
      <dgm:spPr/>
      <dgm:t>
        <a:bodyPr/>
        <a:lstStyle/>
        <a:p>
          <a:endParaRPr lang="en-US"/>
        </a:p>
      </dgm:t>
    </dgm:pt>
    <dgm:pt modelId="{0BC36713-7DFF-4943-BEDA-CF41B1635071}" type="sibTrans" cxnId="{9278DFF8-FC88-4C54-9F28-24A714641BF0}">
      <dgm:prSet/>
      <dgm:spPr/>
      <dgm:t>
        <a:bodyPr/>
        <a:lstStyle/>
        <a:p>
          <a:endParaRPr lang="en-US"/>
        </a:p>
      </dgm:t>
    </dgm:pt>
    <dgm:pt modelId="{4280465E-2924-4D4A-92BB-358DF493D3F7}">
      <dgm:prSet/>
      <dgm:spPr/>
      <dgm:t>
        <a:bodyPr/>
        <a:lstStyle/>
        <a:p>
          <a:r>
            <a:rPr lang="th-TH"/>
            <a:t>คณิตศาสตร์พื้นฐานที่ใช้ในหุ่นยนต์</a:t>
          </a:r>
          <a:endParaRPr lang="en-US"/>
        </a:p>
      </dgm:t>
    </dgm:pt>
    <dgm:pt modelId="{3DDCA2D5-AE72-4D33-AB35-20D7BB008511}" type="parTrans" cxnId="{4E101A75-DF36-4B9D-9DE9-F30C046750D3}">
      <dgm:prSet/>
      <dgm:spPr/>
      <dgm:t>
        <a:bodyPr/>
        <a:lstStyle/>
        <a:p>
          <a:endParaRPr lang="en-US"/>
        </a:p>
      </dgm:t>
    </dgm:pt>
    <dgm:pt modelId="{D3F62427-AA18-4DD7-8FE4-44CB5A0DF1C7}" type="sibTrans" cxnId="{4E101A75-DF36-4B9D-9DE9-F30C046750D3}">
      <dgm:prSet/>
      <dgm:spPr/>
      <dgm:t>
        <a:bodyPr/>
        <a:lstStyle/>
        <a:p>
          <a:endParaRPr lang="en-US"/>
        </a:p>
      </dgm:t>
    </dgm:pt>
    <dgm:pt modelId="{57C004D5-8147-4658-98B8-4F701650A615}">
      <dgm:prSet/>
      <dgm:spPr/>
      <dgm:t>
        <a:bodyPr/>
        <a:lstStyle/>
        <a:p>
          <a:r>
            <a:rPr lang="en-US"/>
            <a:t>Homogenous Transform</a:t>
          </a:r>
        </a:p>
      </dgm:t>
    </dgm:pt>
    <dgm:pt modelId="{1CB53C83-6884-4C21-B14A-4005158C8B4A}" type="parTrans" cxnId="{721298F1-7C8A-4ED3-B12C-C35D505E3ACC}">
      <dgm:prSet/>
      <dgm:spPr/>
      <dgm:t>
        <a:bodyPr/>
        <a:lstStyle/>
        <a:p>
          <a:endParaRPr lang="en-US"/>
        </a:p>
      </dgm:t>
    </dgm:pt>
    <dgm:pt modelId="{25C9F57A-256A-49D1-994B-FC45AE3859AC}" type="sibTrans" cxnId="{721298F1-7C8A-4ED3-B12C-C35D505E3ACC}">
      <dgm:prSet/>
      <dgm:spPr/>
      <dgm:t>
        <a:bodyPr/>
        <a:lstStyle/>
        <a:p>
          <a:endParaRPr lang="en-US"/>
        </a:p>
      </dgm:t>
    </dgm:pt>
    <dgm:pt modelId="{36537C92-D7AD-4846-B4D7-1C1DFAD03A11}" type="pres">
      <dgm:prSet presAssocID="{F0DC4075-27C8-46BB-A444-FB75A6A6D714}" presName="root" presStyleCnt="0">
        <dgm:presLayoutVars>
          <dgm:dir/>
          <dgm:resizeHandles val="exact"/>
        </dgm:presLayoutVars>
      </dgm:prSet>
      <dgm:spPr/>
    </dgm:pt>
    <dgm:pt modelId="{7942AF17-D83A-4625-ABE0-D0FDDE31DC77}" type="pres">
      <dgm:prSet presAssocID="{D3E7F1E6-BCDC-413E-9DCB-1C1A23606720}" presName="compNode" presStyleCnt="0"/>
      <dgm:spPr/>
    </dgm:pt>
    <dgm:pt modelId="{6857F85B-6EA7-42FE-ACA4-7135DABA7FCB}" type="pres">
      <dgm:prSet presAssocID="{D3E7F1E6-BCDC-413E-9DCB-1C1A23606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"/>
        </a:ext>
      </dgm:extLst>
    </dgm:pt>
    <dgm:pt modelId="{A96CD6DD-D3C1-4BB5-B61D-D2E52BEC70FB}" type="pres">
      <dgm:prSet presAssocID="{D3E7F1E6-BCDC-413E-9DCB-1C1A23606720}" presName="iconSpace" presStyleCnt="0"/>
      <dgm:spPr/>
    </dgm:pt>
    <dgm:pt modelId="{509FE700-B285-4EF4-96E7-C6DB5331B86F}" type="pres">
      <dgm:prSet presAssocID="{D3E7F1E6-BCDC-413E-9DCB-1C1A23606720}" presName="parTx" presStyleLbl="revTx" presStyleIdx="0" presStyleCnt="4">
        <dgm:presLayoutVars>
          <dgm:chMax val="0"/>
          <dgm:chPref val="0"/>
        </dgm:presLayoutVars>
      </dgm:prSet>
      <dgm:spPr/>
    </dgm:pt>
    <dgm:pt modelId="{39A5F752-D483-4516-A106-57A6B37EAF9F}" type="pres">
      <dgm:prSet presAssocID="{D3E7F1E6-BCDC-413E-9DCB-1C1A23606720}" presName="txSpace" presStyleCnt="0"/>
      <dgm:spPr/>
    </dgm:pt>
    <dgm:pt modelId="{806A6B3D-2003-49A1-B289-23A29DC0BB2C}" type="pres">
      <dgm:prSet presAssocID="{D3E7F1E6-BCDC-413E-9DCB-1C1A23606720}" presName="desTx" presStyleLbl="revTx" presStyleIdx="1" presStyleCnt="4">
        <dgm:presLayoutVars/>
      </dgm:prSet>
      <dgm:spPr/>
    </dgm:pt>
    <dgm:pt modelId="{A758C389-D6E4-4070-97C5-ADD128CD14CF}" type="pres">
      <dgm:prSet presAssocID="{12D0B794-9DDF-429D-8BB4-B9F2FFCD2845}" presName="sibTrans" presStyleCnt="0"/>
      <dgm:spPr/>
    </dgm:pt>
    <dgm:pt modelId="{5772AF0C-053B-4DD8-8BD2-D8143908F0F4}" type="pres">
      <dgm:prSet presAssocID="{89C84BBB-4F9A-4704-9B1C-3A89BDE5813B}" presName="compNode" presStyleCnt="0"/>
      <dgm:spPr/>
    </dgm:pt>
    <dgm:pt modelId="{811D041E-7947-4125-BAB6-F765A1211D81}" type="pres">
      <dgm:prSet presAssocID="{89C84BBB-4F9A-4704-9B1C-3A89BDE581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C6C6441-37D0-4153-A9E5-80D012B4B89C}" type="pres">
      <dgm:prSet presAssocID="{89C84BBB-4F9A-4704-9B1C-3A89BDE5813B}" presName="iconSpace" presStyleCnt="0"/>
      <dgm:spPr/>
    </dgm:pt>
    <dgm:pt modelId="{2C163B57-9EA5-480C-9C04-B3E40BC281DE}" type="pres">
      <dgm:prSet presAssocID="{89C84BBB-4F9A-4704-9B1C-3A89BDE5813B}" presName="parTx" presStyleLbl="revTx" presStyleIdx="2" presStyleCnt="4">
        <dgm:presLayoutVars>
          <dgm:chMax val="0"/>
          <dgm:chPref val="0"/>
        </dgm:presLayoutVars>
      </dgm:prSet>
      <dgm:spPr/>
    </dgm:pt>
    <dgm:pt modelId="{81E01458-FBFB-4F05-9E39-F56CB92715B3}" type="pres">
      <dgm:prSet presAssocID="{89C84BBB-4F9A-4704-9B1C-3A89BDE5813B}" presName="txSpace" presStyleCnt="0"/>
      <dgm:spPr/>
    </dgm:pt>
    <dgm:pt modelId="{3B76C18D-1A3D-4340-8EB9-C63014AF8DB9}" type="pres">
      <dgm:prSet presAssocID="{89C84BBB-4F9A-4704-9B1C-3A89BDE5813B}" presName="desTx" presStyleLbl="revTx" presStyleIdx="3" presStyleCnt="4">
        <dgm:presLayoutVars/>
      </dgm:prSet>
      <dgm:spPr/>
    </dgm:pt>
  </dgm:ptLst>
  <dgm:cxnLst>
    <dgm:cxn modelId="{D97ED46C-EAF1-4BE9-9842-6B69D008A358}" type="presOf" srcId="{D3E7F1E6-BCDC-413E-9DCB-1C1A23606720}" destId="{509FE700-B285-4EF4-96E7-C6DB5331B86F}" srcOrd="0" destOrd="0" presId="urn:microsoft.com/office/officeart/2018/2/layout/IconLabelDescriptionList"/>
    <dgm:cxn modelId="{4E101A75-DF36-4B9D-9DE9-F30C046750D3}" srcId="{89C84BBB-4F9A-4704-9B1C-3A89BDE5813B}" destId="{4280465E-2924-4D4A-92BB-358DF493D3F7}" srcOrd="0" destOrd="0" parTransId="{3DDCA2D5-AE72-4D33-AB35-20D7BB008511}" sibTransId="{D3F62427-AA18-4DD7-8FE4-44CB5A0DF1C7}"/>
    <dgm:cxn modelId="{3D9F9156-9020-4C64-8221-48A6E35D9C40}" srcId="{F0DC4075-27C8-46BB-A444-FB75A6A6D714}" destId="{D3E7F1E6-BCDC-413E-9DCB-1C1A23606720}" srcOrd="0" destOrd="0" parTransId="{BCB84F4B-3E2E-4A60-BF17-1675B74CB4F4}" sibTransId="{12D0B794-9DDF-429D-8BB4-B9F2FFCD2845}"/>
    <dgm:cxn modelId="{F040E75A-ACBF-490C-AC94-130A9E8D35FB}" type="presOf" srcId="{F0DC4075-27C8-46BB-A444-FB75A6A6D714}" destId="{36537C92-D7AD-4846-B4D7-1C1DFAD03A11}" srcOrd="0" destOrd="0" presId="urn:microsoft.com/office/officeart/2018/2/layout/IconLabelDescriptionList"/>
    <dgm:cxn modelId="{A1FDCD7E-33F2-4608-A9E0-623670CCF705}" type="presOf" srcId="{57C004D5-8147-4658-98B8-4F701650A615}" destId="{3B76C18D-1A3D-4340-8EB9-C63014AF8DB9}" srcOrd="0" destOrd="1" presId="urn:microsoft.com/office/officeart/2018/2/layout/IconLabelDescriptionList"/>
    <dgm:cxn modelId="{476DAE9C-80A8-499F-B294-92E3CD12A97C}" type="presOf" srcId="{89C84BBB-4F9A-4704-9B1C-3A89BDE5813B}" destId="{2C163B57-9EA5-480C-9C04-B3E40BC281DE}" srcOrd="0" destOrd="0" presId="urn:microsoft.com/office/officeart/2018/2/layout/IconLabelDescriptionList"/>
    <dgm:cxn modelId="{307296BC-8C8A-4656-9107-A9C214378231}" type="presOf" srcId="{4280465E-2924-4D4A-92BB-358DF493D3F7}" destId="{3B76C18D-1A3D-4340-8EB9-C63014AF8DB9}" srcOrd="0" destOrd="0" presId="urn:microsoft.com/office/officeart/2018/2/layout/IconLabelDescriptionList"/>
    <dgm:cxn modelId="{721298F1-7C8A-4ED3-B12C-C35D505E3ACC}" srcId="{89C84BBB-4F9A-4704-9B1C-3A89BDE5813B}" destId="{57C004D5-8147-4658-98B8-4F701650A615}" srcOrd="1" destOrd="0" parTransId="{1CB53C83-6884-4C21-B14A-4005158C8B4A}" sibTransId="{25C9F57A-256A-49D1-994B-FC45AE3859AC}"/>
    <dgm:cxn modelId="{9278DFF8-FC88-4C54-9F28-24A714641BF0}" srcId="{F0DC4075-27C8-46BB-A444-FB75A6A6D714}" destId="{89C84BBB-4F9A-4704-9B1C-3A89BDE5813B}" srcOrd="1" destOrd="0" parTransId="{4B87D58B-1BC9-4A6C-B9BE-2F240AD11616}" sibTransId="{0BC36713-7DFF-4943-BEDA-CF41B1635071}"/>
    <dgm:cxn modelId="{D08F52C6-940A-460C-A8E5-DB2972EE0755}" type="presParOf" srcId="{36537C92-D7AD-4846-B4D7-1C1DFAD03A11}" destId="{7942AF17-D83A-4625-ABE0-D0FDDE31DC77}" srcOrd="0" destOrd="0" presId="urn:microsoft.com/office/officeart/2018/2/layout/IconLabelDescriptionList"/>
    <dgm:cxn modelId="{80155136-6AB0-4489-A2FB-942BB86C0F98}" type="presParOf" srcId="{7942AF17-D83A-4625-ABE0-D0FDDE31DC77}" destId="{6857F85B-6EA7-42FE-ACA4-7135DABA7FCB}" srcOrd="0" destOrd="0" presId="urn:microsoft.com/office/officeart/2018/2/layout/IconLabelDescriptionList"/>
    <dgm:cxn modelId="{8D1A4C30-330A-4BC7-B976-ECCAC88C582D}" type="presParOf" srcId="{7942AF17-D83A-4625-ABE0-D0FDDE31DC77}" destId="{A96CD6DD-D3C1-4BB5-B61D-D2E52BEC70FB}" srcOrd="1" destOrd="0" presId="urn:microsoft.com/office/officeart/2018/2/layout/IconLabelDescriptionList"/>
    <dgm:cxn modelId="{8EC13935-251E-4AF0-8399-D8734A781DF8}" type="presParOf" srcId="{7942AF17-D83A-4625-ABE0-D0FDDE31DC77}" destId="{509FE700-B285-4EF4-96E7-C6DB5331B86F}" srcOrd="2" destOrd="0" presId="urn:microsoft.com/office/officeart/2018/2/layout/IconLabelDescriptionList"/>
    <dgm:cxn modelId="{869A5223-BA1A-4320-BD96-0690E41DD83A}" type="presParOf" srcId="{7942AF17-D83A-4625-ABE0-D0FDDE31DC77}" destId="{39A5F752-D483-4516-A106-57A6B37EAF9F}" srcOrd="3" destOrd="0" presId="urn:microsoft.com/office/officeart/2018/2/layout/IconLabelDescriptionList"/>
    <dgm:cxn modelId="{B9E04AA1-5F86-4F37-9A39-29E0C90E52A7}" type="presParOf" srcId="{7942AF17-D83A-4625-ABE0-D0FDDE31DC77}" destId="{806A6B3D-2003-49A1-B289-23A29DC0BB2C}" srcOrd="4" destOrd="0" presId="urn:microsoft.com/office/officeart/2018/2/layout/IconLabelDescriptionList"/>
    <dgm:cxn modelId="{336ED523-9D7D-4991-AEA6-9590BFB85038}" type="presParOf" srcId="{36537C92-D7AD-4846-B4D7-1C1DFAD03A11}" destId="{A758C389-D6E4-4070-97C5-ADD128CD14CF}" srcOrd="1" destOrd="0" presId="urn:microsoft.com/office/officeart/2018/2/layout/IconLabelDescriptionList"/>
    <dgm:cxn modelId="{39A684BD-F962-480C-8B4D-AAEB40C3AF4C}" type="presParOf" srcId="{36537C92-D7AD-4846-B4D7-1C1DFAD03A11}" destId="{5772AF0C-053B-4DD8-8BD2-D8143908F0F4}" srcOrd="2" destOrd="0" presId="urn:microsoft.com/office/officeart/2018/2/layout/IconLabelDescriptionList"/>
    <dgm:cxn modelId="{518833D8-4418-4F89-AB32-C8E17B89CA1F}" type="presParOf" srcId="{5772AF0C-053B-4DD8-8BD2-D8143908F0F4}" destId="{811D041E-7947-4125-BAB6-F765A1211D81}" srcOrd="0" destOrd="0" presId="urn:microsoft.com/office/officeart/2018/2/layout/IconLabelDescriptionList"/>
    <dgm:cxn modelId="{36A2DD28-5CCE-4978-92D8-4EA2718F9308}" type="presParOf" srcId="{5772AF0C-053B-4DD8-8BD2-D8143908F0F4}" destId="{6C6C6441-37D0-4153-A9E5-80D012B4B89C}" srcOrd="1" destOrd="0" presId="urn:microsoft.com/office/officeart/2018/2/layout/IconLabelDescriptionList"/>
    <dgm:cxn modelId="{E3E7BC11-7828-44B3-924D-AF6CFB283F83}" type="presParOf" srcId="{5772AF0C-053B-4DD8-8BD2-D8143908F0F4}" destId="{2C163B57-9EA5-480C-9C04-B3E40BC281DE}" srcOrd="2" destOrd="0" presId="urn:microsoft.com/office/officeart/2018/2/layout/IconLabelDescriptionList"/>
    <dgm:cxn modelId="{2C2BD320-B1F5-449C-86F0-9ED87DDD7839}" type="presParOf" srcId="{5772AF0C-053B-4DD8-8BD2-D8143908F0F4}" destId="{81E01458-FBFB-4F05-9E39-F56CB92715B3}" srcOrd="3" destOrd="0" presId="urn:microsoft.com/office/officeart/2018/2/layout/IconLabelDescriptionList"/>
    <dgm:cxn modelId="{7E77AB1A-9CF2-4B7A-8906-A6C073DF5FFF}" type="presParOf" srcId="{5772AF0C-053B-4DD8-8BD2-D8143908F0F4}" destId="{3B76C18D-1A3D-4340-8EB9-C63014AF8DB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624C4-7DC3-469A-9978-FB71AA01019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F18A239-8F16-4E8F-A0D3-7D2B26B2B816}">
      <dgm:prSet/>
      <dgm:spPr/>
      <dgm:t>
        <a:bodyPr/>
        <a:lstStyle/>
        <a:p>
          <a:pPr>
            <a:defRPr b="1"/>
          </a:pPr>
          <a:r>
            <a:rPr lang="en-US"/>
            <a:t>Forward Kinematics</a:t>
          </a:r>
          <a:r>
            <a:rPr lang="th-TH"/>
            <a:t> </a:t>
          </a:r>
          <a:r>
            <a:rPr lang="en-US"/>
            <a:t>– 3 </a:t>
          </a:r>
          <a:r>
            <a:rPr lang="th-TH"/>
            <a:t>ตอน</a:t>
          </a:r>
          <a:endParaRPr lang="en-US"/>
        </a:p>
      </dgm:t>
    </dgm:pt>
    <dgm:pt modelId="{DA14C75D-891B-4522-86B3-1B0C42809273}" type="parTrans" cxnId="{AD8DCC8C-DB24-44F2-9C6C-0F7F1884BE8D}">
      <dgm:prSet/>
      <dgm:spPr/>
      <dgm:t>
        <a:bodyPr/>
        <a:lstStyle/>
        <a:p>
          <a:endParaRPr lang="en-US"/>
        </a:p>
      </dgm:t>
    </dgm:pt>
    <dgm:pt modelId="{F22CDAA3-3045-4053-9588-266CB8586EAF}" type="sibTrans" cxnId="{AD8DCC8C-DB24-44F2-9C6C-0F7F1884BE8D}">
      <dgm:prSet/>
      <dgm:spPr/>
      <dgm:t>
        <a:bodyPr/>
        <a:lstStyle/>
        <a:p>
          <a:endParaRPr lang="en-US"/>
        </a:p>
      </dgm:t>
    </dgm:pt>
    <dgm:pt modelId="{A8E5E72E-1C9C-4507-93FB-B13F54370B19}">
      <dgm:prSet/>
      <dgm:spPr/>
      <dgm:t>
        <a:bodyPr/>
        <a:lstStyle/>
        <a:p>
          <a:r>
            <a:rPr lang="th-TH"/>
            <a:t>การคำนวณ </a:t>
          </a:r>
          <a:r>
            <a:rPr lang="en-US"/>
            <a:t>Forward Kinematics</a:t>
          </a:r>
        </a:p>
      </dgm:t>
    </dgm:pt>
    <dgm:pt modelId="{B66B5EAD-6EAA-40E7-BBA0-2D29B84CCCE3}" type="parTrans" cxnId="{8B3E4F7D-6B06-4E97-9222-635CC574F9C1}">
      <dgm:prSet/>
      <dgm:spPr/>
      <dgm:t>
        <a:bodyPr/>
        <a:lstStyle/>
        <a:p>
          <a:endParaRPr lang="en-US"/>
        </a:p>
      </dgm:t>
    </dgm:pt>
    <dgm:pt modelId="{40C197E8-6CE1-4573-BADD-087A6CBBA642}" type="sibTrans" cxnId="{8B3E4F7D-6B06-4E97-9222-635CC574F9C1}">
      <dgm:prSet/>
      <dgm:spPr/>
      <dgm:t>
        <a:bodyPr/>
        <a:lstStyle/>
        <a:p>
          <a:endParaRPr lang="en-US"/>
        </a:p>
      </dgm:t>
    </dgm:pt>
    <dgm:pt modelId="{D61DAC78-C724-47B6-A0FB-E4925A981B3A}">
      <dgm:prSet/>
      <dgm:spPr/>
      <dgm:t>
        <a:bodyPr/>
        <a:lstStyle/>
        <a:p>
          <a:r>
            <a:rPr lang="th-TH"/>
            <a:t>การคำนวณ </a:t>
          </a:r>
          <a:r>
            <a:rPr lang="en-US"/>
            <a:t>Forward Kinematics</a:t>
          </a:r>
          <a:r>
            <a:rPr lang="th-TH"/>
            <a:t> ด้วยวิธี </a:t>
          </a:r>
          <a:r>
            <a:rPr lang="en-US"/>
            <a:t>Homogenous Transform</a:t>
          </a:r>
        </a:p>
      </dgm:t>
    </dgm:pt>
    <dgm:pt modelId="{B500DA00-63AA-4441-BA8A-289A5570A8B4}" type="parTrans" cxnId="{D768FE4A-BC2A-4FEC-957B-027ADC454DEF}">
      <dgm:prSet/>
      <dgm:spPr/>
      <dgm:t>
        <a:bodyPr/>
        <a:lstStyle/>
        <a:p>
          <a:endParaRPr lang="en-US"/>
        </a:p>
      </dgm:t>
    </dgm:pt>
    <dgm:pt modelId="{1EFAA8A3-00CA-452B-BFC0-40DD701EC022}" type="sibTrans" cxnId="{D768FE4A-BC2A-4FEC-957B-027ADC454DEF}">
      <dgm:prSet/>
      <dgm:spPr/>
      <dgm:t>
        <a:bodyPr/>
        <a:lstStyle/>
        <a:p>
          <a:endParaRPr lang="en-US"/>
        </a:p>
      </dgm:t>
    </dgm:pt>
    <dgm:pt modelId="{975AED9E-27A0-43B2-96CE-69651F564EA4}">
      <dgm:prSet/>
      <dgm:spPr/>
      <dgm:t>
        <a:bodyPr/>
        <a:lstStyle/>
        <a:p>
          <a:r>
            <a:rPr lang="en-US"/>
            <a:t>Forward Kinematics </a:t>
          </a:r>
          <a:r>
            <a:rPr lang="th-TH"/>
            <a:t>แบบ </a:t>
          </a:r>
          <a:r>
            <a:rPr lang="en-US"/>
            <a:t>Denavit-Hartenberg convention</a:t>
          </a:r>
        </a:p>
      </dgm:t>
    </dgm:pt>
    <dgm:pt modelId="{12809C2A-CE37-4755-B4F2-C7CDFEEFB429}" type="parTrans" cxnId="{EC414950-8E27-4D6B-8EF9-01E7E077C250}">
      <dgm:prSet/>
      <dgm:spPr/>
      <dgm:t>
        <a:bodyPr/>
        <a:lstStyle/>
        <a:p>
          <a:endParaRPr lang="en-US"/>
        </a:p>
      </dgm:t>
    </dgm:pt>
    <dgm:pt modelId="{330DCC8D-8C7F-47EA-A0C1-96286EF729A8}" type="sibTrans" cxnId="{EC414950-8E27-4D6B-8EF9-01E7E077C250}">
      <dgm:prSet/>
      <dgm:spPr/>
      <dgm:t>
        <a:bodyPr/>
        <a:lstStyle/>
        <a:p>
          <a:endParaRPr lang="en-US"/>
        </a:p>
      </dgm:t>
    </dgm:pt>
    <dgm:pt modelId="{2618F966-C4BD-46EF-9662-66FD77593EF6}">
      <dgm:prSet/>
      <dgm:spPr/>
      <dgm:t>
        <a:bodyPr/>
        <a:lstStyle/>
        <a:p>
          <a:pPr>
            <a:defRPr b="1"/>
          </a:pPr>
          <a:r>
            <a:rPr lang="th-TH"/>
            <a:t>การคำนวณ </a:t>
          </a:r>
          <a:r>
            <a:rPr lang="en-US"/>
            <a:t>Inverse Kinematics</a:t>
          </a:r>
          <a:r>
            <a:rPr lang="th-TH"/>
            <a:t> </a:t>
          </a:r>
          <a:r>
            <a:rPr lang="en-US"/>
            <a:t>– 2 </a:t>
          </a:r>
          <a:r>
            <a:rPr lang="th-TH"/>
            <a:t>ตอน</a:t>
          </a:r>
          <a:endParaRPr lang="en-US"/>
        </a:p>
      </dgm:t>
    </dgm:pt>
    <dgm:pt modelId="{DCCC86CE-2C89-490A-808D-193079310618}" type="parTrans" cxnId="{E3952AA8-1F60-42F4-B8DB-CA0B29A7CC3B}">
      <dgm:prSet/>
      <dgm:spPr/>
      <dgm:t>
        <a:bodyPr/>
        <a:lstStyle/>
        <a:p>
          <a:endParaRPr lang="en-US"/>
        </a:p>
      </dgm:t>
    </dgm:pt>
    <dgm:pt modelId="{121C4BEB-E055-44C8-AF4B-EF6D02E81335}" type="sibTrans" cxnId="{E3952AA8-1F60-42F4-B8DB-CA0B29A7CC3B}">
      <dgm:prSet/>
      <dgm:spPr/>
      <dgm:t>
        <a:bodyPr/>
        <a:lstStyle/>
        <a:p>
          <a:endParaRPr lang="en-US"/>
        </a:p>
      </dgm:t>
    </dgm:pt>
    <dgm:pt modelId="{A8F90B04-2A75-4743-9005-7AEF7D8DB9C6}">
      <dgm:prSet/>
      <dgm:spPr/>
      <dgm:t>
        <a:bodyPr/>
        <a:lstStyle/>
        <a:p>
          <a:r>
            <a:rPr lang="th-TH"/>
            <a:t>คณิตศาสตร์พื้นฐานที่ใช้ในหุ่นยนต์</a:t>
          </a:r>
          <a:endParaRPr lang="en-US"/>
        </a:p>
      </dgm:t>
    </dgm:pt>
    <dgm:pt modelId="{88475073-C1B3-4853-93CE-3F42396CADCC}" type="parTrans" cxnId="{D04EEFCD-F4D0-42BC-B9C8-836C57E572DE}">
      <dgm:prSet/>
      <dgm:spPr/>
      <dgm:t>
        <a:bodyPr/>
        <a:lstStyle/>
        <a:p>
          <a:endParaRPr lang="en-US"/>
        </a:p>
      </dgm:t>
    </dgm:pt>
    <dgm:pt modelId="{97CDBB17-8737-4668-A534-0B6BACBE3BB1}" type="sibTrans" cxnId="{D04EEFCD-F4D0-42BC-B9C8-836C57E572DE}">
      <dgm:prSet/>
      <dgm:spPr/>
      <dgm:t>
        <a:bodyPr/>
        <a:lstStyle/>
        <a:p>
          <a:endParaRPr lang="en-US"/>
        </a:p>
      </dgm:t>
    </dgm:pt>
    <dgm:pt modelId="{2FDD9743-8AAF-4B25-9902-59FCA956682E}">
      <dgm:prSet/>
      <dgm:spPr/>
      <dgm:t>
        <a:bodyPr/>
        <a:lstStyle/>
        <a:p>
          <a:r>
            <a:rPr lang="en-US"/>
            <a:t>Homogenous Transform</a:t>
          </a:r>
        </a:p>
      </dgm:t>
    </dgm:pt>
    <dgm:pt modelId="{0C85DBD3-F640-4D83-B13F-27EF74B96925}" type="parTrans" cxnId="{F2CFF95C-A9AB-4E7E-8598-400F7BDBF0FD}">
      <dgm:prSet/>
      <dgm:spPr/>
      <dgm:t>
        <a:bodyPr/>
        <a:lstStyle/>
        <a:p>
          <a:endParaRPr lang="en-US"/>
        </a:p>
      </dgm:t>
    </dgm:pt>
    <dgm:pt modelId="{304E0FB5-4321-4377-B3DC-E58BF36762FC}" type="sibTrans" cxnId="{F2CFF95C-A9AB-4E7E-8598-400F7BDBF0FD}">
      <dgm:prSet/>
      <dgm:spPr/>
      <dgm:t>
        <a:bodyPr/>
        <a:lstStyle/>
        <a:p>
          <a:endParaRPr lang="en-US"/>
        </a:p>
      </dgm:t>
    </dgm:pt>
    <dgm:pt modelId="{42D877FF-E941-4270-B260-0B229569B687}">
      <dgm:prSet/>
      <dgm:spPr/>
      <dgm:t>
        <a:bodyPr/>
        <a:lstStyle/>
        <a:p>
          <a:pPr>
            <a:defRPr b="1"/>
          </a:pPr>
          <a:r>
            <a:rPr lang="th-TH"/>
            <a:t>ตัวอย่างของ </a:t>
          </a:r>
          <a:r>
            <a:rPr lang="en-US"/>
            <a:t>Forward &amp; Inverse Kinematics </a:t>
          </a:r>
          <a:r>
            <a:rPr lang="th-TH"/>
            <a:t>ของหุ่นยนต์อุตสาหกรรม </a:t>
          </a:r>
          <a:r>
            <a:rPr lang="en-US"/>
            <a:t>– 1 </a:t>
          </a:r>
          <a:r>
            <a:rPr lang="th-TH"/>
            <a:t>ตอน</a:t>
          </a:r>
          <a:endParaRPr lang="en-US"/>
        </a:p>
      </dgm:t>
    </dgm:pt>
    <dgm:pt modelId="{44F35492-8321-42EB-BB71-5CBA540DBEF8}" type="parTrans" cxnId="{46A4F2BC-B040-4044-9268-3AED932C2B6D}">
      <dgm:prSet/>
      <dgm:spPr/>
      <dgm:t>
        <a:bodyPr/>
        <a:lstStyle/>
        <a:p>
          <a:endParaRPr lang="en-US"/>
        </a:p>
      </dgm:t>
    </dgm:pt>
    <dgm:pt modelId="{D8518ACF-9BB8-4259-B437-1AF3FCB9ADCB}" type="sibTrans" cxnId="{46A4F2BC-B040-4044-9268-3AED932C2B6D}">
      <dgm:prSet/>
      <dgm:spPr/>
      <dgm:t>
        <a:bodyPr/>
        <a:lstStyle/>
        <a:p>
          <a:endParaRPr lang="en-US"/>
        </a:p>
      </dgm:t>
    </dgm:pt>
    <dgm:pt modelId="{04A8ED0F-81C0-4DBA-9E51-F7DB57BE4E45}" type="pres">
      <dgm:prSet presAssocID="{B53624C4-7DC3-469A-9978-FB71AA010196}" presName="root" presStyleCnt="0">
        <dgm:presLayoutVars>
          <dgm:dir/>
          <dgm:resizeHandles val="exact"/>
        </dgm:presLayoutVars>
      </dgm:prSet>
      <dgm:spPr/>
    </dgm:pt>
    <dgm:pt modelId="{38A1FA78-D9EC-4DF5-AB52-6506A911F1D6}" type="pres">
      <dgm:prSet presAssocID="{0F18A239-8F16-4E8F-A0D3-7D2B26B2B816}" presName="compNode" presStyleCnt="0"/>
      <dgm:spPr/>
    </dgm:pt>
    <dgm:pt modelId="{243C9838-3709-44C4-99DA-6661147905C1}" type="pres">
      <dgm:prSet presAssocID="{0F18A239-8F16-4E8F-A0D3-7D2B26B2B8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C7C0861-F471-4DCA-80EF-1129CB19CBFA}" type="pres">
      <dgm:prSet presAssocID="{0F18A239-8F16-4E8F-A0D3-7D2B26B2B816}" presName="iconSpace" presStyleCnt="0"/>
      <dgm:spPr/>
    </dgm:pt>
    <dgm:pt modelId="{FE952DF4-F192-4DCE-9443-1FB2BF33145C}" type="pres">
      <dgm:prSet presAssocID="{0F18A239-8F16-4E8F-A0D3-7D2B26B2B816}" presName="parTx" presStyleLbl="revTx" presStyleIdx="0" presStyleCnt="6">
        <dgm:presLayoutVars>
          <dgm:chMax val="0"/>
          <dgm:chPref val="0"/>
        </dgm:presLayoutVars>
      </dgm:prSet>
      <dgm:spPr/>
    </dgm:pt>
    <dgm:pt modelId="{29886D93-7C1F-4364-A79D-5A70D8482D90}" type="pres">
      <dgm:prSet presAssocID="{0F18A239-8F16-4E8F-A0D3-7D2B26B2B816}" presName="txSpace" presStyleCnt="0"/>
      <dgm:spPr/>
    </dgm:pt>
    <dgm:pt modelId="{CB30D5E4-B8B0-477E-AE2C-9BC5E29B8F90}" type="pres">
      <dgm:prSet presAssocID="{0F18A239-8F16-4E8F-A0D3-7D2B26B2B816}" presName="desTx" presStyleLbl="revTx" presStyleIdx="1" presStyleCnt="6">
        <dgm:presLayoutVars/>
      </dgm:prSet>
      <dgm:spPr/>
    </dgm:pt>
    <dgm:pt modelId="{8D1506D6-5044-48E9-BCA7-54F980848203}" type="pres">
      <dgm:prSet presAssocID="{F22CDAA3-3045-4053-9588-266CB8586EAF}" presName="sibTrans" presStyleCnt="0"/>
      <dgm:spPr/>
    </dgm:pt>
    <dgm:pt modelId="{3C7333CA-E160-4A2F-AFE1-3495CDD6D956}" type="pres">
      <dgm:prSet presAssocID="{2618F966-C4BD-46EF-9662-66FD77593EF6}" presName="compNode" presStyleCnt="0"/>
      <dgm:spPr/>
    </dgm:pt>
    <dgm:pt modelId="{BFB50E01-0D2E-41B6-956D-5630602FFB3C}" type="pres">
      <dgm:prSet presAssocID="{2618F966-C4BD-46EF-9662-66FD77593E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031C0BDA-C313-4A2F-BDF9-FB9D97F5C01C}" type="pres">
      <dgm:prSet presAssocID="{2618F966-C4BD-46EF-9662-66FD77593EF6}" presName="iconSpace" presStyleCnt="0"/>
      <dgm:spPr/>
    </dgm:pt>
    <dgm:pt modelId="{1BFE8C59-08D1-4129-B2AA-F78A0A29656B}" type="pres">
      <dgm:prSet presAssocID="{2618F966-C4BD-46EF-9662-66FD77593EF6}" presName="parTx" presStyleLbl="revTx" presStyleIdx="2" presStyleCnt="6">
        <dgm:presLayoutVars>
          <dgm:chMax val="0"/>
          <dgm:chPref val="0"/>
        </dgm:presLayoutVars>
      </dgm:prSet>
      <dgm:spPr/>
    </dgm:pt>
    <dgm:pt modelId="{D5B06093-6979-4BB4-82EC-A8AD484F321B}" type="pres">
      <dgm:prSet presAssocID="{2618F966-C4BD-46EF-9662-66FD77593EF6}" presName="txSpace" presStyleCnt="0"/>
      <dgm:spPr/>
    </dgm:pt>
    <dgm:pt modelId="{97A0F03C-E112-4FEB-9BD7-A60547D4AC73}" type="pres">
      <dgm:prSet presAssocID="{2618F966-C4BD-46EF-9662-66FD77593EF6}" presName="desTx" presStyleLbl="revTx" presStyleIdx="3" presStyleCnt="6">
        <dgm:presLayoutVars/>
      </dgm:prSet>
      <dgm:spPr/>
    </dgm:pt>
    <dgm:pt modelId="{06F7A120-FCB9-43E7-B159-6A8C02C05900}" type="pres">
      <dgm:prSet presAssocID="{121C4BEB-E055-44C8-AF4B-EF6D02E81335}" presName="sibTrans" presStyleCnt="0"/>
      <dgm:spPr/>
    </dgm:pt>
    <dgm:pt modelId="{8D54C4A1-4DAB-4780-A2D9-8A0BECF9ACCB}" type="pres">
      <dgm:prSet presAssocID="{42D877FF-E941-4270-B260-0B229569B687}" presName="compNode" presStyleCnt="0"/>
      <dgm:spPr/>
    </dgm:pt>
    <dgm:pt modelId="{9B2C9D09-BBC2-4321-AEDC-7939AE320646}" type="pres">
      <dgm:prSet presAssocID="{42D877FF-E941-4270-B260-0B229569B6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"/>
        </a:ext>
      </dgm:extLst>
    </dgm:pt>
    <dgm:pt modelId="{C06F32A9-FD73-436D-8BC3-A80826EDE901}" type="pres">
      <dgm:prSet presAssocID="{42D877FF-E941-4270-B260-0B229569B687}" presName="iconSpace" presStyleCnt="0"/>
      <dgm:spPr/>
    </dgm:pt>
    <dgm:pt modelId="{E122868E-F691-43B8-B148-BF8A26155D08}" type="pres">
      <dgm:prSet presAssocID="{42D877FF-E941-4270-B260-0B229569B687}" presName="parTx" presStyleLbl="revTx" presStyleIdx="4" presStyleCnt="6">
        <dgm:presLayoutVars>
          <dgm:chMax val="0"/>
          <dgm:chPref val="0"/>
        </dgm:presLayoutVars>
      </dgm:prSet>
      <dgm:spPr/>
    </dgm:pt>
    <dgm:pt modelId="{0FAA8019-B6B9-41ED-B1F3-64FEA4F28493}" type="pres">
      <dgm:prSet presAssocID="{42D877FF-E941-4270-B260-0B229569B687}" presName="txSpace" presStyleCnt="0"/>
      <dgm:spPr/>
    </dgm:pt>
    <dgm:pt modelId="{C07E8637-DD3D-42A3-9465-15A3F38509BF}" type="pres">
      <dgm:prSet presAssocID="{42D877FF-E941-4270-B260-0B229569B687}" presName="desTx" presStyleLbl="revTx" presStyleIdx="5" presStyleCnt="6">
        <dgm:presLayoutVars/>
      </dgm:prSet>
      <dgm:spPr/>
    </dgm:pt>
  </dgm:ptLst>
  <dgm:cxnLst>
    <dgm:cxn modelId="{CD61B704-97C0-48B4-B0BA-9CD71647C3DC}" type="presOf" srcId="{0F18A239-8F16-4E8F-A0D3-7D2B26B2B816}" destId="{FE952DF4-F192-4DCE-9443-1FB2BF33145C}" srcOrd="0" destOrd="0" presId="urn:microsoft.com/office/officeart/2018/2/layout/IconLabelDescriptionList"/>
    <dgm:cxn modelId="{66021223-6634-47F2-A184-6835EF883E93}" type="presOf" srcId="{B53624C4-7DC3-469A-9978-FB71AA010196}" destId="{04A8ED0F-81C0-4DBA-9E51-F7DB57BE4E45}" srcOrd="0" destOrd="0" presId="urn:microsoft.com/office/officeart/2018/2/layout/IconLabelDescriptionList"/>
    <dgm:cxn modelId="{F2CFF95C-A9AB-4E7E-8598-400F7BDBF0FD}" srcId="{2618F966-C4BD-46EF-9662-66FD77593EF6}" destId="{2FDD9743-8AAF-4B25-9902-59FCA956682E}" srcOrd="1" destOrd="0" parTransId="{0C85DBD3-F640-4D83-B13F-27EF74B96925}" sibTransId="{304E0FB5-4321-4377-B3DC-E58BF36762FC}"/>
    <dgm:cxn modelId="{C5A81B64-884D-4617-A68F-9CD77B8E7CC8}" type="presOf" srcId="{A8F90B04-2A75-4743-9005-7AEF7D8DB9C6}" destId="{97A0F03C-E112-4FEB-9BD7-A60547D4AC73}" srcOrd="0" destOrd="0" presId="urn:microsoft.com/office/officeart/2018/2/layout/IconLabelDescriptionList"/>
    <dgm:cxn modelId="{80CA736A-B96B-40CF-BF95-8E86849AEB89}" type="presOf" srcId="{D61DAC78-C724-47B6-A0FB-E4925A981B3A}" destId="{CB30D5E4-B8B0-477E-AE2C-9BC5E29B8F90}" srcOrd="0" destOrd="1" presId="urn:microsoft.com/office/officeart/2018/2/layout/IconLabelDescriptionList"/>
    <dgm:cxn modelId="{D768FE4A-BC2A-4FEC-957B-027ADC454DEF}" srcId="{0F18A239-8F16-4E8F-A0D3-7D2B26B2B816}" destId="{D61DAC78-C724-47B6-A0FB-E4925A981B3A}" srcOrd="1" destOrd="0" parTransId="{B500DA00-63AA-4441-BA8A-289A5570A8B4}" sibTransId="{1EFAA8A3-00CA-452B-BFC0-40DD701EC022}"/>
    <dgm:cxn modelId="{EC414950-8E27-4D6B-8EF9-01E7E077C250}" srcId="{0F18A239-8F16-4E8F-A0D3-7D2B26B2B816}" destId="{975AED9E-27A0-43B2-96CE-69651F564EA4}" srcOrd="2" destOrd="0" parTransId="{12809C2A-CE37-4755-B4F2-C7CDFEEFB429}" sibTransId="{330DCC8D-8C7F-47EA-A0C1-96286EF729A8}"/>
    <dgm:cxn modelId="{8B3E4F7D-6B06-4E97-9222-635CC574F9C1}" srcId="{0F18A239-8F16-4E8F-A0D3-7D2B26B2B816}" destId="{A8E5E72E-1C9C-4507-93FB-B13F54370B19}" srcOrd="0" destOrd="0" parTransId="{B66B5EAD-6EAA-40E7-BBA0-2D29B84CCCE3}" sibTransId="{40C197E8-6CE1-4573-BADD-087A6CBBA642}"/>
    <dgm:cxn modelId="{AD8DCC8C-DB24-44F2-9C6C-0F7F1884BE8D}" srcId="{B53624C4-7DC3-469A-9978-FB71AA010196}" destId="{0F18A239-8F16-4E8F-A0D3-7D2B26B2B816}" srcOrd="0" destOrd="0" parTransId="{DA14C75D-891B-4522-86B3-1B0C42809273}" sibTransId="{F22CDAA3-3045-4053-9588-266CB8586EAF}"/>
    <dgm:cxn modelId="{8100AF8F-C395-4EEA-9F04-2C5B95E0CE71}" type="presOf" srcId="{975AED9E-27A0-43B2-96CE-69651F564EA4}" destId="{CB30D5E4-B8B0-477E-AE2C-9BC5E29B8F90}" srcOrd="0" destOrd="2" presId="urn:microsoft.com/office/officeart/2018/2/layout/IconLabelDescriptionList"/>
    <dgm:cxn modelId="{CA11FD96-3AC8-4A77-ACA2-96D911F9547C}" type="presOf" srcId="{2618F966-C4BD-46EF-9662-66FD77593EF6}" destId="{1BFE8C59-08D1-4129-B2AA-F78A0A29656B}" srcOrd="0" destOrd="0" presId="urn:microsoft.com/office/officeart/2018/2/layout/IconLabelDescriptionList"/>
    <dgm:cxn modelId="{E3952AA8-1F60-42F4-B8DB-CA0B29A7CC3B}" srcId="{B53624C4-7DC3-469A-9978-FB71AA010196}" destId="{2618F966-C4BD-46EF-9662-66FD77593EF6}" srcOrd="1" destOrd="0" parTransId="{DCCC86CE-2C89-490A-808D-193079310618}" sibTransId="{121C4BEB-E055-44C8-AF4B-EF6D02E81335}"/>
    <dgm:cxn modelId="{46A4F2BC-B040-4044-9268-3AED932C2B6D}" srcId="{B53624C4-7DC3-469A-9978-FB71AA010196}" destId="{42D877FF-E941-4270-B260-0B229569B687}" srcOrd="2" destOrd="0" parTransId="{44F35492-8321-42EB-BB71-5CBA540DBEF8}" sibTransId="{D8518ACF-9BB8-4259-B437-1AF3FCB9ADCB}"/>
    <dgm:cxn modelId="{D04EEFCD-F4D0-42BC-B9C8-836C57E572DE}" srcId="{2618F966-C4BD-46EF-9662-66FD77593EF6}" destId="{A8F90B04-2A75-4743-9005-7AEF7D8DB9C6}" srcOrd="0" destOrd="0" parTransId="{88475073-C1B3-4853-93CE-3F42396CADCC}" sibTransId="{97CDBB17-8737-4668-A534-0B6BACBE3BB1}"/>
    <dgm:cxn modelId="{2B0E3DCF-9487-4AAF-88E4-CB59E2BCBB52}" type="presOf" srcId="{2FDD9743-8AAF-4B25-9902-59FCA956682E}" destId="{97A0F03C-E112-4FEB-9BD7-A60547D4AC73}" srcOrd="0" destOrd="1" presId="urn:microsoft.com/office/officeart/2018/2/layout/IconLabelDescriptionList"/>
    <dgm:cxn modelId="{228355E8-4E90-43F0-A700-2D0D7520B37F}" type="presOf" srcId="{A8E5E72E-1C9C-4507-93FB-B13F54370B19}" destId="{CB30D5E4-B8B0-477E-AE2C-9BC5E29B8F90}" srcOrd="0" destOrd="0" presId="urn:microsoft.com/office/officeart/2018/2/layout/IconLabelDescriptionList"/>
    <dgm:cxn modelId="{A0DCB0F0-E124-4A2D-9C36-B021351840DF}" type="presOf" srcId="{42D877FF-E941-4270-B260-0B229569B687}" destId="{E122868E-F691-43B8-B148-BF8A26155D08}" srcOrd="0" destOrd="0" presId="urn:microsoft.com/office/officeart/2018/2/layout/IconLabelDescriptionList"/>
    <dgm:cxn modelId="{23FCC48D-25B1-4EB8-87E2-631FEF1CAA61}" type="presParOf" srcId="{04A8ED0F-81C0-4DBA-9E51-F7DB57BE4E45}" destId="{38A1FA78-D9EC-4DF5-AB52-6506A911F1D6}" srcOrd="0" destOrd="0" presId="urn:microsoft.com/office/officeart/2018/2/layout/IconLabelDescriptionList"/>
    <dgm:cxn modelId="{7F682429-C398-4F64-B7AD-8BA0B8BDAA13}" type="presParOf" srcId="{38A1FA78-D9EC-4DF5-AB52-6506A911F1D6}" destId="{243C9838-3709-44C4-99DA-6661147905C1}" srcOrd="0" destOrd="0" presId="urn:microsoft.com/office/officeart/2018/2/layout/IconLabelDescriptionList"/>
    <dgm:cxn modelId="{15E53FBE-C354-4088-8905-4482C22A19D4}" type="presParOf" srcId="{38A1FA78-D9EC-4DF5-AB52-6506A911F1D6}" destId="{0C7C0861-F471-4DCA-80EF-1129CB19CBFA}" srcOrd="1" destOrd="0" presId="urn:microsoft.com/office/officeart/2018/2/layout/IconLabelDescriptionList"/>
    <dgm:cxn modelId="{7CD98A1B-B3E0-45DD-87DB-BA0877B28D05}" type="presParOf" srcId="{38A1FA78-D9EC-4DF5-AB52-6506A911F1D6}" destId="{FE952DF4-F192-4DCE-9443-1FB2BF33145C}" srcOrd="2" destOrd="0" presId="urn:microsoft.com/office/officeart/2018/2/layout/IconLabelDescriptionList"/>
    <dgm:cxn modelId="{592D803B-D146-4270-8031-5C828958CB11}" type="presParOf" srcId="{38A1FA78-D9EC-4DF5-AB52-6506A911F1D6}" destId="{29886D93-7C1F-4364-A79D-5A70D8482D90}" srcOrd="3" destOrd="0" presId="urn:microsoft.com/office/officeart/2018/2/layout/IconLabelDescriptionList"/>
    <dgm:cxn modelId="{7FE41C83-2379-408B-BEA6-EC55CB276DF0}" type="presParOf" srcId="{38A1FA78-D9EC-4DF5-AB52-6506A911F1D6}" destId="{CB30D5E4-B8B0-477E-AE2C-9BC5E29B8F90}" srcOrd="4" destOrd="0" presId="urn:microsoft.com/office/officeart/2018/2/layout/IconLabelDescriptionList"/>
    <dgm:cxn modelId="{7BB1E37A-3282-4DCA-89ED-13344923A15C}" type="presParOf" srcId="{04A8ED0F-81C0-4DBA-9E51-F7DB57BE4E45}" destId="{8D1506D6-5044-48E9-BCA7-54F980848203}" srcOrd="1" destOrd="0" presId="urn:microsoft.com/office/officeart/2018/2/layout/IconLabelDescriptionList"/>
    <dgm:cxn modelId="{54F0CAFC-5A62-4E79-8496-F4DFCAC32BE7}" type="presParOf" srcId="{04A8ED0F-81C0-4DBA-9E51-F7DB57BE4E45}" destId="{3C7333CA-E160-4A2F-AFE1-3495CDD6D956}" srcOrd="2" destOrd="0" presId="urn:microsoft.com/office/officeart/2018/2/layout/IconLabelDescriptionList"/>
    <dgm:cxn modelId="{A8CEFACC-C6AE-46C0-BEDD-0BBCCC646ACD}" type="presParOf" srcId="{3C7333CA-E160-4A2F-AFE1-3495CDD6D956}" destId="{BFB50E01-0D2E-41B6-956D-5630602FFB3C}" srcOrd="0" destOrd="0" presId="urn:microsoft.com/office/officeart/2018/2/layout/IconLabelDescriptionList"/>
    <dgm:cxn modelId="{1B24A5AD-F404-476D-B54B-058CE32DF8EF}" type="presParOf" srcId="{3C7333CA-E160-4A2F-AFE1-3495CDD6D956}" destId="{031C0BDA-C313-4A2F-BDF9-FB9D97F5C01C}" srcOrd="1" destOrd="0" presId="urn:microsoft.com/office/officeart/2018/2/layout/IconLabelDescriptionList"/>
    <dgm:cxn modelId="{DEDD4B1F-23ED-4144-A3B7-F641CA22DDD2}" type="presParOf" srcId="{3C7333CA-E160-4A2F-AFE1-3495CDD6D956}" destId="{1BFE8C59-08D1-4129-B2AA-F78A0A29656B}" srcOrd="2" destOrd="0" presId="urn:microsoft.com/office/officeart/2018/2/layout/IconLabelDescriptionList"/>
    <dgm:cxn modelId="{8CBA1F10-C1A6-466E-A24D-83AD6042BBE4}" type="presParOf" srcId="{3C7333CA-E160-4A2F-AFE1-3495CDD6D956}" destId="{D5B06093-6979-4BB4-82EC-A8AD484F321B}" srcOrd="3" destOrd="0" presId="urn:microsoft.com/office/officeart/2018/2/layout/IconLabelDescriptionList"/>
    <dgm:cxn modelId="{68815140-92CC-4799-B6EA-2FE88191E721}" type="presParOf" srcId="{3C7333CA-E160-4A2F-AFE1-3495CDD6D956}" destId="{97A0F03C-E112-4FEB-9BD7-A60547D4AC73}" srcOrd="4" destOrd="0" presId="urn:microsoft.com/office/officeart/2018/2/layout/IconLabelDescriptionList"/>
    <dgm:cxn modelId="{54382BED-BC0A-4962-BD11-1E20D61DBF07}" type="presParOf" srcId="{04A8ED0F-81C0-4DBA-9E51-F7DB57BE4E45}" destId="{06F7A120-FCB9-43E7-B159-6A8C02C05900}" srcOrd="3" destOrd="0" presId="urn:microsoft.com/office/officeart/2018/2/layout/IconLabelDescriptionList"/>
    <dgm:cxn modelId="{72E8060A-6BD7-4DFC-9AE3-9DDF64CA2216}" type="presParOf" srcId="{04A8ED0F-81C0-4DBA-9E51-F7DB57BE4E45}" destId="{8D54C4A1-4DAB-4780-A2D9-8A0BECF9ACCB}" srcOrd="4" destOrd="0" presId="urn:microsoft.com/office/officeart/2018/2/layout/IconLabelDescriptionList"/>
    <dgm:cxn modelId="{706AF9AB-B4E8-47EF-9A49-62DE5CDFC49B}" type="presParOf" srcId="{8D54C4A1-4DAB-4780-A2D9-8A0BECF9ACCB}" destId="{9B2C9D09-BBC2-4321-AEDC-7939AE320646}" srcOrd="0" destOrd="0" presId="urn:microsoft.com/office/officeart/2018/2/layout/IconLabelDescriptionList"/>
    <dgm:cxn modelId="{21FB449F-8694-4D4A-9FAD-116EA55E2B67}" type="presParOf" srcId="{8D54C4A1-4DAB-4780-A2D9-8A0BECF9ACCB}" destId="{C06F32A9-FD73-436D-8BC3-A80826EDE901}" srcOrd="1" destOrd="0" presId="urn:microsoft.com/office/officeart/2018/2/layout/IconLabelDescriptionList"/>
    <dgm:cxn modelId="{7DA3368F-44BC-40A6-B6F7-9009194D567F}" type="presParOf" srcId="{8D54C4A1-4DAB-4780-A2D9-8A0BECF9ACCB}" destId="{E122868E-F691-43B8-B148-BF8A26155D08}" srcOrd="2" destOrd="0" presId="urn:microsoft.com/office/officeart/2018/2/layout/IconLabelDescriptionList"/>
    <dgm:cxn modelId="{CAC5C058-4905-47FC-B4A0-CBB38BB8C286}" type="presParOf" srcId="{8D54C4A1-4DAB-4780-A2D9-8A0BECF9ACCB}" destId="{0FAA8019-B6B9-41ED-B1F3-64FEA4F28493}" srcOrd="3" destOrd="0" presId="urn:microsoft.com/office/officeart/2018/2/layout/IconLabelDescriptionList"/>
    <dgm:cxn modelId="{D2690D97-AC38-45B3-A832-A2D8CB7AD1E6}" type="presParOf" srcId="{8D54C4A1-4DAB-4780-A2D9-8A0BECF9ACCB}" destId="{C07E8637-DD3D-42A3-9465-15A3F38509B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EC7E29-0BB2-460E-8C79-DB06DF27CD8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1414598-8519-4FD9-A5EB-D665127C277D}">
      <dgm:prSet/>
      <dgm:spPr/>
      <dgm:t>
        <a:bodyPr/>
        <a:lstStyle/>
        <a:p>
          <a:pPr>
            <a:defRPr cap="all"/>
          </a:pPr>
          <a:r>
            <a:rPr lang="en-US"/>
            <a:t>Jacobian Matrix </a:t>
          </a:r>
          <a:r>
            <a:rPr lang="th-TH"/>
            <a:t>สำหรับหุ่นยนต์อุตสาหกรรม</a:t>
          </a:r>
          <a:r>
            <a:rPr lang="en-US"/>
            <a:t> – 1 </a:t>
          </a:r>
          <a:r>
            <a:rPr lang="th-TH"/>
            <a:t>ตอน</a:t>
          </a:r>
          <a:endParaRPr lang="en-US"/>
        </a:p>
      </dgm:t>
    </dgm:pt>
    <dgm:pt modelId="{7334DB69-030E-4DD5-AC34-854709290EE6}" type="parTrans" cxnId="{0A5D7370-B41A-49BF-BA82-1210D76F9C8C}">
      <dgm:prSet/>
      <dgm:spPr/>
      <dgm:t>
        <a:bodyPr/>
        <a:lstStyle/>
        <a:p>
          <a:endParaRPr lang="en-US"/>
        </a:p>
      </dgm:t>
    </dgm:pt>
    <dgm:pt modelId="{E41F3763-129A-40B4-ADE4-B25A073BC243}" type="sibTrans" cxnId="{0A5D7370-B41A-49BF-BA82-1210D76F9C8C}">
      <dgm:prSet/>
      <dgm:spPr/>
      <dgm:t>
        <a:bodyPr/>
        <a:lstStyle/>
        <a:p>
          <a:endParaRPr lang="en-US"/>
        </a:p>
      </dgm:t>
    </dgm:pt>
    <dgm:pt modelId="{06D56EA6-F9AB-4A3A-B499-3B2C36CECF7F}">
      <dgm:prSet/>
      <dgm:spPr/>
      <dgm:t>
        <a:bodyPr/>
        <a:lstStyle/>
        <a:p>
          <a:pPr>
            <a:defRPr cap="all"/>
          </a:pPr>
          <a:r>
            <a:rPr lang="th-TH"/>
            <a:t>การคำนวณ </a:t>
          </a:r>
          <a:r>
            <a:rPr lang="en-US"/>
            <a:t>Dynamics </a:t>
          </a:r>
          <a:r>
            <a:rPr lang="th-TH"/>
            <a:t>ของหุ่นยนต์อุตสาหกรรม </a:t>
          </a:r>
          <a:r>
            <a:rPr lang="en-US"/>
            <a:t>–2 </a:t>
          </a:r>
          <a:r>
            <a:rPr lang="th-TH"/>
            <a:t>ตอน</a:t>
          </a:r>
          <a:endParaRPr lang="en-US"/>
        </a:p>
      </dgm:t>
    </dgm:pt>
    <dgm:pt modelId="{E0890207-9B9A-40D4-87F4-B22EA0E0F71D}" type="parTrans" cxnId="{50FFBDCE-4C2B-40DA-AA31-349458AE97CE}">
      <dgm:prSet/>
      <dgm:spPr/>
      <dgm:t>
        <a:bodyPr/>
        <a:lstStyle/>
        <a:p>
          <a:endParaRPr lang="en-US"/>
        </a:p>
      </dgm:t>
    </dgm:pt>
    <dgm:pt modelId="{2E435ECA-2572-436D-A9DA-B228280E85EE}" type="sibTrans" cxnId="{50FFBDCE-4C2B-40DA-AA31-349458AE97CE}">
      <dgm:prSet/>
      <dgm:spPr/>
      <dgm:t>
        <a:bodyPr/>
        <a:lstStyle/>
        <a:p>
          <a:endParaRPr lang="en-US"/>
        </a:p>
      </dgm:t>
    </dgm:pt>
    <dgm:pt modelId="{5742109A-C23C-46D2-8267-32B063CEDEC9}" type="pres">
      <dgm:prSet presAssocID="{E4EC7E29-0BB2-460E-8C79-DB06DF27CD87}" presName="root" presStyleCnt="0">
        <dgm:presLayoutVars>
          <dgm:dir/>
          <dgm:resizeHandles val="exact"/>
        </dgm:presLayoutVars>
      </dgm:prSet>
      <dgm:spPr/>
    </dgm:pt>
    <dgm:pt modelId="{8084A9F5-588A-4A0D-8AD8-1FCEB32E1E13}" type="pres">
      <dgm:prSet presAssocID="{A1414598-8519-4FD9-A5EB-D665127C277D}" presName="compNode" presStyleCnt="0"/>
      <dgm:spPr/>
    </dgm:pt>
    <dgm:pt modelId="{5E2E9D4D-6A10-4027-A131-CA35BAC655AD}" type="pres">
      <dgm:prSet presAssocID="{A1414598-8519-4FD9-A5EB-D665127C277D}" presName="iconBgRect" presStyleLbl="bgShp" presStyleIdx="0" presStyleCnt="2"/>
      <dgm:spPr/>
    </dgm:pt>
    <dgm:pt modelId="{6E352CCB-225A-48D1-BEBB-6C371690621E}" type="pres">
      <dgm:prSet presAssocID="{A1414598-8519-4FD9-A5EB-D665127C27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"/>
        </a:ext>
      </dgm:extLst>
    </dgm:pt>
    <dgm:pt modelId="{EE7644DF-7373-4EF0-A9E5-BAF40B63A8F2}" type="pres">
      <dgm:prSet presAssocID="{A1414598-8519-4FD9-A5EB-D665127C277D}" presName="spaceRect" presStyleCnt="0"/>
      <dgm:spPr/>
    </dgm:pt>
    <dgm:pt modelId="{CBF5A9E6-DF79-4706-889F-8C4C84B86B27}" type="pres">
      <dgm:prSet presAssocID="{A1414598-8519-4FD9-A5EB-D665127C277D}" presName="textRect" presStyleLbl="revTx" presStyleIdx="0" presStyleCnt="2">
        <dgm:presLayoutVars>
          <dgm:chMax val="1"/>
          <dgm:chPref val="1"/>
        </dgm:presLayoutVars>
      </dgm:prSet>
      <dgm:spPr/>
    </dgm:pt>
    <dgm:pt modelId="{B6F3B023-C515-42F2-8B40-948006A9F8E3}" type="pres">
      <dgm:prSet presAssocID="{E41F3763-129A-40B4-ADE4-B25A073BC243}" presName="sibTrans" presStyleCnt="0"/>
      <dgm:spPr/>
    </dgm:pt>
    <dgm:pt modelId="{DBE8452F-03A8-451D-B999-ACA025597966}" type="pres">
      <dgm:prSet presAssocID="{06D56EA6-F9AB-4A3A-B499-3B2C36CECF7F}" presName="compNode" presStyleCnt="0"/>
      <dgm:spPr/>
    </dgm:pt>
    <dgm:pt modelId="{E195FFDF-4C43-4904-B1FB-A4CC519CDC25}" type="pres">
      <dgm:prSet presAssocID="{06D56EA6-F9AB-4A3A-B499-3B2C36CECF7F}" presName="iconBgRect" presStyleLbl="bgShp" presStyleIdx="1" presStyleCnt="2"/>
      <dgm:spPr/>
    </dgm:pt>
    <dgm:pt modelId="{60F94571-BE0E-4832-BECE-C28F506FF4CD}" type="pres">
      <dgm:prSet presAssocID="{06D56EA6-F9AB-4A3A-B499-3B2C36CECF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46AECD3-C3EB-42E4-BEC9-5BFD8EDEA13C}" type="pres">
      <dgm:prSet presAssocID="{06D56EA6-F9AB-4A3A-B499-3B2C36CECF7F}" presName="spaceRect" presStyleCnt="0"/>
      <dgm:spPr/>
    </dgm:pt>
    <dgm:pt modelId="{FDE22F29-72DA-4DCB-BFD9-F898265E641E}" type="pres">
      <dgm:prSet presAssocID="{06D56EA6-F9AB-4A3A-B499-3B2C36CECF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218B2B-2BFD-41F6-9954-D1CA29C94AB2}" type="presOf" srcId="{E4EC7E29-0BB2-460E-8C79-DB06DF27CD87}" destId="{5742109A-C23C-46D2-8267-32B063CEDEC9}" srcOrd="0" destOrd="0" presId="urn:microsoft.com/office/officeart/2018/5/layout/IconCircleLabelList"/>
    <dgm:cxn modelId="{0A5D7370-B41A-49BF-BA82-1210D76F9C8C}" srcId="{E4EC7E29-0BB2-460E-8C79-DB06DF27CD87}" destId="{A1414598-8519-4FD9-A5EB-D665127C277D}" srcOrd="0" destOrd="0" parTransId="{7334DB69-030E-4DD5-AC34-854709290EE6}" sibTransId="{E41F3763-129A-40B4-ADE4-B25A073BC243}"/>
    <dgm:cxn modelId="{69826254-0AF2-4350-8243-AC9655A00E6F}" type="presOf" srcId="{06D56EA6-F9AB-4A3A-B499-3B2C36CECF7F}" destId="{FDE22F29-72DA-4DCB-BFD9-F898265E641E}" srcOrd="0" destOrd="0" presId="urn:microsoft.com/office/officeart/2018/5/layout/IconCircleLabelList"/>
    <dgm:cxn modelId="{50FFBDCE-4C2B-40DA-AA31-349458AE97CE}" srcId="{E4EC7E29-0BB2-460E-8C79-DB06DF27CD87}" destId="{06D56EA6-F9AB-4A3A-B499-3B2C36CECF7F}" srcOrd="1" destOrd="0" parTransId="{E0890207-9B9A-40D4-87F4-B22EA0E0F71D}" sibTransId="{2E435ECA-2572-436D-A9DA-B228280E85EE}"/>
    <dgm:cxn modelId="{619CAFD3-55F4-4C24-9B53-0F21A622EB88}" type="presOf" srcId="{A1414598-8519-4FD9-A5EB-D665127C277D}" destId="{CBF5A9E6-DF79-4706-889F-8C4C84B86B27}" srcOrd="0" destOrd="0" presId="urn:microsoft.com/office/officeart/2018/5/layout/IconCircleLabelList"/>
    <dgm:cxn modelId="{8E954D6E-DB3A-4881-834B-EB3F2CE19D31}" type="presParOf" srcId="{5742109A-C23C-46D2-8267-32B063CEDEC9}" destId="{8084A9F5-588A-4A0D-8AD8-1FCEB32E1E13}" srcOrd="0" destOrd="0" presId="urn:microsoft.com/office/officeart/2018/5/layout/IconCircleLabelList"/>
    <dgm:cxn modelId="{FD1D6534-7DA1-4339-AC81-78EE8A09B5F3}" type="presParOf" srcId="{8084A9F5-588A-4A0D-8AD8-1FCEB32E1E13}" destId="{5E2E9D4D-6A10-4027-A131-CA35BAC655AD}" srcOrd="0" destOrd="0" presId="urn:microsoft.com/office/officeart/2018/5/layout/IconCircleLabelList"/>
    <dgm:cxn modelId="{F302BBE1-F2E3-44F1-B83E-68ADB1F767B6}" type="presParOf" srcId="{8084A9F5-588A-4A0D-8AD8-1FCEB32E1E13}" destId="{6E352CCB-225A-48D1-BEBB-6C371690621E}" srcOrd="1" destOrd="0" presId="urn:microsoft.com/office/officeart/2018/5/layout/IconCircleLabelList"/>
    <dgm:cxn modelId="{1CDDCF9A-1DF4-4E46-A393-08E67F488179}" type="presParOf" srcId="{8084A9F5-588A-4A0D-8AD8-1FCEB32E1E13}" destId="{EE7644DF-7373-4EF0-A9E5-BAF40B63A8F2}" srcOrd="2" destOrd="0" presId="urn:microsoft.com/office/officeart/2018/5/layout/IconCircleLabelList"/>
    <dgm:cxn modelId="{BC4BA558-9181-4D13-A526-DF6000E4C90F}" type="presParOf" srcId="{8084A9F5-588A-4A0D-8AD8-1FCEB32E1E13}" destId="{CBF5A9E6-DF79-4706-889F-8C4C84B86B27}" srcOrd="3" destOrd="0" presId="urn:microsoft.com/office/officeart/2018/5/layout/IconCircleLabelList"/>
    <dgm:cxn modelId="{202C25E8-2DA1-44E1-B415-A26A91FEF08D}" type="presParOf" srcId="{5742109A-C23C-46D2-8267-32B063CEDEC9}" destId="{B6F3B023-C515-42F2-8B40-948006A9F8E3}" srcOrd="1" destOrd="0" presId="urn:microsoft.com/office/officeart/2018/5/layout/IconCircleLabelList"/>
    <dgm:cxn modelId="{84498A08-9851-4DD2-B9CA-5A6802699308}" type="presParOf" srcId="{5742109A-C23C-46D2-8267-32B063CEDEC9}" destId="{DBE8452F-03A8-451D-B999-ACA025597966}" srcOrd="2" destOrd="0" presId="urn:microsoft.com/office/officeart/2018/5/layout/IconCircleLabelList"/>
    <dgm:cxn modelId="{8533D78F-90F2-481F-ABB7-C304CF5C231B}" type="presParOf" srcId="{DBE8452F-03A8-451D-B999-ACA025597966}" destId="{E195FFDF-4C43-4904-B1FB-A4CC519CDC25}" srcOrd="0" destOrd="0" presId="urn:microsoft.com/office/officeart/2018/5/layout/IconCircleLabelList"/>
    <dgm:cxn modelId="{B5EC21BD-C940-4DFB-9D7A-8FDDF9D9F466}" type="presParOf" srcId="{DBE8452F-03A8-451D-B999-ACA025597966}" destId="{60F94571-BE0E-4832-BECE-C28F506FF4CD}" srcOrd="1" destOrd="0" presId="urn:microsoft.com/office/officeart/2018/5/layout/IconCircleLabelList"/>
    <dgm:cxn modelId="{5643B656-9E78-4378-95FF-B8987DBCCDA1}" type="presParOf" srcId="{DBE8452F-03A8-451D-B999-ACA025597966}" destId="{D46AECD3-C3EB-42E4-BEC9-5BFD8EDEA13C}" srcOrd="2" destOrd="0" presId="urn:microsoft.com/office/officeart/2018/5/layout/IconCircleLabelList"/>
    <dgm:cxn modelId="{2F5768E3-5799-495B-B7FF-11E8D40945CF}" type="presParOf" srcId="{DBE8452F-03A8-451D-B999-ACA025597966}" destId="{FDE22F29-72DA-4DCB-BFD9-F898265E641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123698-7A57-4A05-A9A4-14EEC07EC592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FD1D44-C203-4BD7-A212-67BA829D285D}">
      <dgm:prSet/>
      <dgm:spPr/>
      <dgm:t>
        <a:bodyPr/>
        <a:lstStyle/>
        <a:p>
          <a:r>
            <a:rPr lang="th-TH"/>
            <a:t>ช่วยเหลือมนุษย์</a:t>
          </a:r>
          <a:endParaRPr lang="en-US"/>
        </a:p>
      </dgm:t>
    </dgm:pt>
    <dgm:pt modelId="{5EEA0E01-3EB5-41BE-96BA-BC3A96015C44}" type="parTrans" cxnId="{5DA1798D-774C-498A-AE38-08C619DA529F}">
      <dgm:prSet/>
      <dgm:spPr/>
      <dgm:t>
        <a:bodyPr/>
        <a:lstStyle/>
        <a:p>
          <a:endParaRPr lang="en-US"/>
        </a:p>
      </dgm:t>
    </dgm:pt>
    <dgm:pt modelId="{F6A5C31E-BC45-4FB8-BFF6-DD2A8E60ED3C}" type="sibTrans" cxnId="{5DA1798D-774C-498A-AE38-08C619DA529F}">
      <dgm:prSet/>
      <dgm:spPr/>
      <dgm:t>
        <a:bodyPr/>
        <a:lstStyle/>
        <a:p>
          <a:endParaRPr lang="en-US"/>
        </a:p>
      </dgm:t>
    </dgm:pt>
    <dgm:pt modelId="{B52B5730-26AB-473F-AC17-75F13F52D58E}">
      <dgm:prSet/>
      <dgm:spPr/>
      <dgm:t>
        <a:bodyPr/>
        <a:lstStyle/>
        <a:p>
          <a:r>
            <a:rPr lang="th-TH"/>
            <a:t>ทดแทนมนุษย์</a:t>
          </a:r>
          <a:endParaRPr lang="en-US"/>
        </a:p>
      </dgm:t>
    </dgm:pt>
    <dgm:pt modelId="{4463F21E-DDE1-48BC-8DD1-DFDBF3DD161A}" type="parTrans" cxnId="{9C067291-F7A2-4505-962D-7A351A268687}">
      <dgm:prSet/>
      <dgm:spPr/>
      <dgm:t>
        <a:bodyPr/>
        <a:lstStyle/>
        <a:p>
          <a:endParaRPr lang="en-US"/>
        </a:p>
      </dgm:t>
    </dgm:pt>
    <dgm:pt modelId="{C4AD2BC6-7C2F-4B0C-A4D7-EBE603F0E598}" type="sibTrans" cxnId="{9C067291-F7A2-4505-962D-7A351A268687}">
      <dgm:prSet/>
      <dgm:spPr/>
      <dgm:t>
        <a:bodyPr/>
        <a:lstStyle/>
        <a:p>
          <a:endParaRPr lang="en-US"/>
        </a:p>
      </dgm:t>
    </dgm:pt>
    <dgm:pt modelId="{8B2862C9-F12B-4EDD-AA28-4A437CAA34CA}">
      <dgm:prSet/>
      <dgm:spPr/>
      <dgm:t>
        <a:bodyPr/>
        <a:lstStyle/>
        <a:p>
          <a:r>
            <a:rPr lang="th-TH"/>
            <a:t>เพิ่มประสิทธิภาพการทำงาน</a:t>
          </a:r>
          <a:endParaRPr lang="en-US"/>
        </a:p>
      </dgm:t>
    </dgm:pt>
    <dgm:pt modelId="{3737A7B9-180C-4DDC-A6CE-0A813C759A8F}" type="parTrans" cxnId="{19CF8C99-60E3-485B-9727-9EC3B3194463}">
      <dgm:prSet/>
      <dgm:spPr/>
      <dgm:t>
        <a:bodyPr/>
        <a:lstStyle/>
        <a:p>
          <a:endParaRPr lang="en-US"/>
        </a:p>
      </dgm:t>
    </dgm:pt>
    <dgm:pt modelId="{B471052D-F06B-4945-BB6E-3DEB358496C2}" type="sibTrans" cxnId="{19CF8C99-60E3-485B-9727-9EC3B3194463}">
      <dgm:prSet/>
      <dgm:spPr/>
      <dgm:t>
        <a:bodyPr/>
        <a:lstStyle/>
        <a:p>
          <a:endParaRPr lang="en-US"/>
        </a:p>
      </dgm:t>
    </dgm:pt>
    <dgm:pt modelId="{5B676AEC-35DA-4EB1-9729-766C176E53C3}">
      <dgm:prSet/>
      <dgm:spPr/>
      <dgm:t>
        <a:bodyPr/>
        <a:lstStyle/>
        <a:p>
          <a:r>
            <a:rPr lang="th-TH"/>
            <a:t>ลดค่าใช้จ่าย</a:t>
          </a:r>
          <a:endParaRPr lang="en-US"/>
        </a:p>
      </dgm:t>
    </dgm:pt>
    <dgm:pt modelId="{4F4A993B-3C2D-49CB-AF57-2A33855DD492}" type="parTrans" cxnId="{090E1B20-F436-445D-884C-BE9D7A996A0B}">
      <dgm:prSet/>
      <dgm:spPr/>
      <dgm:t>
        <a:bodyPr/>
        <a:lstStyle/>
        <a:p>
          <a:endParaRPr lang="en-US"/>
        </a:p>
      </dgm:t>
    </dgm:pt>
    <dgm:pt modelId="{E22F81B7-9993-4600-A657-97E9D8005677}" type="sibTrans" cxnId="{090E1B20-F436-445D-884C-BE9D7A996A0B}">
      <dgm:prSet/>
      <dgm:spPr/>
      <dgm:t>
        <a:bodyPr/>
        <a:lstStyle/>
        <a:p>
          <a:endParaRPr lang="en-US"/>
        </a:p>
      </dgm:t>
    </dgm:pt>
    <dgm:pt modelId="{29F80E3B-EFA9-452A-A9E3-9555D560752E}" type="pres">
      <dgm:prSet presAssocID="{9C123698-7A57-4A05-A9A4-14EEC07EC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303A7D-58F3-401E-A9B6-D601B13654E7}" type="pres">
      <dgm:prSet presAssocID="{45FD1D44-C203-4BD7-A212-67BA829D285D}" presName="hierRoot1" presStyleCnt="0"/>
      <dgm:spPr/>
    </dgm:pt>
    <dgm:pt modelId="{BABA54C4-428F-4E72-B02E-F3E7420CE7AE}" type="pres">
      <dgm:prSet presAssocID="{45FD1D44-C203-4BD7-A212-67BA829D285D}" presName="composite" presStyleCnt="0"/>
      <dgm:spPr/>
    </dgm:pt>
    <dgm:pt modelId="{093931E3-598F-4385-83D8-B431A4A6C7B5}" type="pres">
      <dgm:prSet presAssocID="{45FD1D44-C203-4BD7-A212-67BA829D285D}" presName="background" presStyleLbl="node0" presStyleIdx="0" presStyleCnt="4"/>
      <dgm:spPr/>
    </dgm:pt>
    <dgm:pt modelId="{3BB3A3EA-F85F-4C49-898F-7838F764627E}" type="pres">
      <dgm:prSet presAssocID="{45FD1D44-C203-4BD7-A212-67BA829D285D}" presName="text" presStyleLbl="fgAcc0" presStyleIdx="0" presStyleCnt="4">
        <dgm:presLayoutVars>
          <dgm:chPref val="3"/>
        </dgm:presLayoutVars>
      </dgm:prSet>
      <dgm:spPr/>
    </dgm:pt>
    <dgm:pt modelId="{B7350219-17EC-4EFC-99BE-8E58E0B34494}" type="pres">
      <dgm:prSet presAssocID="{45FD1D44-C203-4BD7-A212-67BA829D285D}" presName="hierChild2" presStyleCnt="0"/>
      <dgm:spPr/>
    </dgm:pt>
    <dgm:pt modelId="{D7491221-319D-4A8C-A53D-0C2B2E73BA75}" type="pres">
      <dgm:prSet presAssocID="{B52B5730-26AB-473F-AC17-75F13F52D58E}" presName="hierRoot1" presStyleCnt="0"/>
      <dgm:spPr/>
    </dgm:pt>
    <dgm:pt modelId="{4FC6BDB7-F139-4B1F-A08D-50C7E8E73520}" type="pres">
      <dgm:prSet presAssocID="{B52B5730-26AB-473F-AC17-75F13F52D58E}" presName="composite" presStyleCnt="0"/>
      <dgm:spPr/>
    </dgm:pt>
    <dgm:pt modelId="{C1AFE443-AEE1-426E-A751-BAE9DE023C41}" type="pres">
      <dgm:prSet presAssocID="{B52B5730-26AB-473F-AC17-75F13F52D58E}" presName="background" presStyleLbl="node0" presStyleIdx="1" presStyleCnt="4"/>
      <dgm:spPr/>
    </dgm:pt>
    <dgm:pt modelId="{92D30073-BED4-4977-BA10-9B41347785B6}" type="pres">
      <dgm:prSet presAssocID="{B52B5730-26AB-473F-AC17-75F13F52D58E}" presName="text" presStyleLbl="fgAcc0" presStyleIdx="1" presStyleCnt="4">
        <dgm:presLayoutVars>
          <dgm:chPref val="3"/>
        </dgm:presLayoutVars>
      </dgm:prSet>
      <dgm:spPr/>
    </dgm:pt>
    <dgm:pt modelId="{0182D2BE-1E1C-4950-B0D1-B49ADA25E090}" type="pres">
      <dgm:prSet presAssocID="{B52B5730-26AB-473F-AC17-75F13F52D58E}" presName="hierChild2" presStyleCnt="0"/>
      <dgm:spPr/>
    </dgm:pt>
    <dgm:pt modelId="{773D1733-F2E2-4BD6-BEDD-48D7F8F94892}" type="pres">
      <dgm:prSet presAssocID="{8B2862C9-F12B-4EDD-AA28-4A437CAA34CA}" presName="hierRoot1" presStyleCnt="0"/>
      <dgm:spPr/>
    </dgm:pt>
    <dgm:pt modelId="{3BDD1D5E-0FC2-4CB1-AFC1-22AD1945C1C8}" type="pres">
      <dgm:prSet presAssocID="{8B2862C9-F12B-4EDD-AA28-4A437CAA34CA}" presName="composite" presStyleCnt="0"/>
      <dgm:spPr/>
    </dgm:pt>
    <dgm:pt modelId="{46F90CE4-2165-49B5-91D9-0CC768FD04B2}" type="pres">
      <dgm:prSet presAssocID="{8B2862C9-F12B-4EDD-AA28-4A437CAA34CA}" presName="background" presStyleLbl="node0" presStyleIdx="2" presStyleCnt="4"/>
      <dgm:spPr/>
    </dgm:pt>
    <dgm:pt modelId="{697C4B43-0AF5-4CD8-B5E6-FF21B2F61972}" type="pres">
      <dgm:prSet presAssocID="{8B2862C9-F12B-4EDD-AA28-4A437CAA34CA}" presName="text" presStyleLbl="fgAcc0" presStyleIdx="2" presStyleCnt="4">
        <dgm:presLayoutVars>
          <dgm:chPref val="3"/>
        </dgm:presLayoutVars>
      </dgm:prSet>
      <dgm:spPr/>
    </dgm:pt>
    <dgm:pt modelId="{2816C4A6-25D7-4255-9B97-8DFB729F8EE8}" type="pres">
      <dgm:prSet presAssocID="{8B2862C9-F12B-4EDD-AA28-4A437CAA34CA}" presName="hierChild2" presStyleCnt="0"/>
      <dgm:spPr/>
    </dgm:pt>
    <dgm:pt modelId="{6D496E7E-9B27-4330-B195-4DA4917E3E6E}" type="pres">
      <dgm:prSet presAssocID="{5B676AEC-35DA-4EB1-9729-766C176E53C3}" presName="hierRoot1" presStyleCnt="0"/>
      <dgm:spPr/>
    </dgm:pt>
    <dgm:pt modelId="{A1CFA718-4002-4B2C-8CAA-FF817B5077C4}" type="pres">
      <dgm:prSet presAssocID="{5B676AEC-35DA-4EB1-9729-766C176E53C3}" presName="composite" presStyleCnt="0"/>
      <dgm:spPr/>
    </dgm:pt>
    <dgm:pt modelId="{F56013D7-1614-44BA-94DE-2E02BF04311F}" type="pres">
      <dgm:prSet presAssocID="{5B676AEC-35DA-4EB1-9729-766C176E53C3}" presName="background" presStyleLbl="node0" presStyleIdx="3" presStyleCnt="4"/>
      <dgm:spPr/>
    </dgm:pt>
    <dgm:pt modelId="{54E5012A-A31A-4617-9E62-AEF3D4E87F17}" type="pres">
      <dgm:prSet presAssocID="{5B676AEC-35DA-4EB1-9729-766C176E53C3}" presName="text" presStyleLbl="fgAcc0" presStyleIdx="3" presStyleCnt="4">
        <dgm:presLayoutVars>
          <dgm:chPref val="3"/>
        </dgm:presLayoutVars>
      </dgm:prSet>
      <dgm:spPr/>
    </dgm:pt>
    <dgm:pt modelId="{12DC7FA6-212D-468C-A9D0-0AF584B44D40}" type="pres">
      <dgm:prSet presAssocID="{5B676AEC-35DA-4EB1-9729-766C176E53C3}" presName="hierChild2" presStyleCnt="0"/>
      <dgm:spPr/>
    </dgm:pt>
  </dgm:ptLst>
  <dgm:cxnLst>
    <dgm:cxn modelId="{090E1B20-F436-445D-884C-BE9D7A996A0B}" srcId="{9C123698-7A57-4A05-A9A4-14EEC07EC592}" destId="{5B676AEC-35DA-4EB1-9729-766C176E53C3}" srcOrd="3" destOrd="0" parTransId="{4F4A993B-3C2D-49CB-AF57-2A33855DD492}" sibTransId="{E22F81B7-9993-4600-A657-97E9D8005677}"/>
    <dgm:cxn modelId="{5DA1798D-774C-498A-AE38-08C619DA529F}" srcId="{9C123698-7A57-4A05-A9A4-14EEC07EC592}" destId="{45FD1D44-C203-4BD7-A212-67BA829D285D}" srcOrd="0" destOrd="0" parTransId="{5EEA0E01-3EB5-41BE-96BA-BC3A96015C44}" sibTransId="{F6A5C31E-BC45-4FB8-BFF6-DD2A8E60ED3C}"/>
    <dgm:cxn modelId="{87A3838F-E47E-4F9A-8228-37ADEE04599F}" type="presOf" srcId="{5B676AEC-35DA-4EB1-9729-766C176E53C3}" destId="{54E5012A-A31A-4617-9E62-AEF3D4E87F17}" srcOrd="0" destOrd="0" presId="urn:microsoft.com/office/officeart/2005/8/layout/hierarchy1"/>
    <dgm:cxn modelId="{9C067291-F7A2-4505-962D-7A351A268687}" srcId="{9C123698-7A57-4A05-A9A4-14EEC07EC592}" destId="{B52B5730-26AB-473F-AC17-75F13F52D58E}" srcOrd="1" destOrd="0" parTransId="{4463F21E-DDE1-48BC-8DD1-DFDBF3DD161A}" sibTransId="{C4AD2BC6-7C2F-4B0C-A4D7-EBE603F0E598}"/>
    <dgm:cxn modelId="{19CF8C99-60E3-485B-9727-9EC3B3194463}" srcId="{9C123698-7A57-4A05-A9A4-14EEC07EC592}" destId="{8B2862C9-F12B-4EDD-AA28-4A437CAA34CA}" srcOrd="2" destOrd="0" parTransId="{3737A7B9-180C-4DDC-A6CE-0A813C759A8F}" sibTransId="{B471052D-F06B-4945-BB6E-3DEB358496C2}"/>
    <dgm:cxn modelId="{2369A9BC-3013-460D-A5BA-479354E9BDE4}" type="presOf" srcId="{B52B5730-26AB-473F-AC17-75F13F52D58E}" destId="{92D30073-BED4-4977-BA10-9B41347785B6}" srcOrd="0" destOrd="0" presId="urn:microsoft.com/office/officeart/2005/8/layout/hierarchy1"/>
    <dgm:cxn modelId="{90D8E2C1-F631-459C-A210-52F3D445CAF3}" type="presOf" srcId="{45FD1D44-C203-4BD7-A212-67BA829D285D}" destId="{3BB3A3EA-F85F-4C49-898F-7838F764627E}" srcOrd="0" destOrd="0" presId="urn:microsoft.com/office/officeart/2005/8/layout/hierarchy1"/>
    <dgm:cxn modelId="{D00D97D7-B2BD-44FC-B74D-3DAAC04A10C9}" type="presOf" srcId="{9C123698-7A57-4A05-A9A4-14EEC07EC592}" destId="{29F80E3B-EFA9-452A-A9E3-9555D560752E}" srcOrd="0" destOrd="0" presId="urn:microsoft.com/office/officeart/2005/8/layout/hierarchy1"/>
    <dgm:cxn modelId="{A62F18FC-4BD2-48BD-9A01-C7CE8FD9F3B5}" type="presOf" srcId="{8B2862C9-F12B-4EDD-AA28-4A437CAA34CA}" destId="{697C4B43-0AF5-4CD8-B5E6-FF21B2F61972}" srcOrd="0" destOrd="0" presId="urn:microsoft.com/office/officeart/2005/8/layout/hierarchy1"/>
    <dgm:cxn modelId="{0CD3EF89-3727-47A2-B538-81B1724A6624}" type="presParOf" srcId="{29F80E3B-EFA9-452A-A9E3-9555D560752E}" destId="{B6303A7D-58F3-401E-A9B6-D601B13654E7}" srcOrd="0" destOrd="0" presId="urn:microsoft.com/office/officeart/2005/8/layout/hierarchy1"/>
    <dgm:cxn modelId="{84C9A7EE-83C6-4AE9-9E10-F4E94815776A}" type="presParOf" srcId="{B6303A7D-58F3-401E-A9B6-D601B13654E7}" destId="{BABA54C4-428F-4E72-B02E-F3E7420CE7AE}" srcOrd="0" destOrd="0" presId="urn:microsoft.com/office/officeart/2005/8/layout/hierarchy1"/>
    <dgm:cxn modelId="{9814C692-B43F-4165-8B5D-31B2F8C9C608}" type="presParOf" srcId="{BABA54C4-428F-4E72-B02E-F3E7420CE7AE}" destId="{093931E3-598F-4385-83D8-B431A4A6C7B5}" srcOrd="0" destOrd="0" presId="urn:microsoft.com/office/officeart/2005/8/layout/hierarchy1"/>
    <dgm:cxn modelId="{3970743B-678D-4D6B-B244-614C49666E3C}" type="presParOf" srcId="{BABA54C4-428F-4E72-B02E-F3E7420CE7AE}" destId="{3BB3A3EA-F85F-4C49-898F-7838F764627E}" srcOrd="1" destOrd="0" presId="urn:microsoft.com/office/officeart/2005/8/layout/hierarchy1"/>
    <dgm:cxn modelId="{0C3A4A4E-4C63-49A9-9190-17FFFEC73F1D}" type="presParOf" srcId="{B6303A7D-58F3-401E-A9B6-D601B13654E7}" destId="{B7350219-17EC-4EFC-99BE-8E58E0B34494}" srcOrd="1" destOrd="0" presId="urn:microsoft.com/office/officeart/2005/8/layout/hierarchy1"/>
    <dgm:cxn modelId="{97CBAD1A-B9E0-4901-9EA5-36C9D4761EE1}" type="presParOf" srcId="{29F80E3B-EFA9-452A-A9E3-9555D560752E}" destId="{D7491221-319D-4A8C-A53D-0C2B2E73BA75}" srcOrd="1" destOrd="0" presId="urn:microsoft.com/office/officeart/2005/8/layout/hierarchy1"/>
    <dgm:cxn modelId="{939F4A26-F44F-4FFA-BB47-5BB01367A13D}" type="presParOf" srcId="{D7491221-319D-4A8C-A53D-0C2B2E73BA75}" destId="{4FC6BDB7-F139-4B1F-A08D-50C7E8E73520}" srcOrd="0" destOrd="0" presId="urn:microsoft.com/office/officeart/2005/8/layout/hierarchy1"/>
    <dgm:cxn modelId="{F841B383-1EF8-4A23-9057-D7C1263D5620}" type="presParOf" srcId="{4FC6BDB7-F139-4B1F-A08D-50C7E8E73520}" destId="{C1AFE443-AEE1-426E-A751-BAE9DE023C41}" srcOrd="0" destOrd="0" presId="urn:microsoft.com/office/officeart/2005/8/layout/hierarchy1"/>
    <dgm:cxn modelId="{5BAFB919-0808-4229-BEA8-959D697A01D6}" type="presParOf" srcId="{4FC6BDB7-F139-4B1F-A08D-50C7E8E73520}" destId="{92D30073-BED4-4977-BA10-9B41347785B6}" srcOrd="1" destOrd="0" presId="urn:microsoft.com/office/officeart/2005/8/layout/hierarchy1"/>
    <dgm:cxn modelId="{D9CD78C6-497A-41A3-B631-DB8E47CDC6B4}" type="presParOf" srcId="{D7491221-319D-4A8C-A53D-0C2B2E73BA75}" destId="{0182D2BE-1E1C-4950-B0D1-B49ADA25E090}" srcOrd="1" destOrd="0" presId="urn:microsoft.com/office/officeart/2005/8/layout/hierarchy1"/>
    <dgm:cxn modelId="{DF861721-46A2-4A8F-9B08-E5910E6022B7}" type="presParOf" srcId="{29F80E3B-EFA9-452A-A9E3-9555D560752E}" destId="{773D1733-F2E2-4BD6-BEDD-48D7F8F94892}" srcOrd="2" destOrd="0" presId="urn:microsoft.com/office/officeart/2005/8/layout/hierarchy1"/>
    <dgm:cxn modelId="{E7973F7F-8AC5-4334-A114-E0FBA59DD6BB}" type="presParOf" srcId="{773D1733-F2E2-4BD6-BEDD-48D7F8F94892}" destId="{3BDD1D5E-0FC2-4CB1-AFC1-22AD1945C1C8}" srcOrd="0" destOrd="0" presId="urn:microsoft.com/office/officeart/2005/8/layout/hierarchy1"/>
    <dgm:cxn modelId="{F36DB980-2AF9-4F88-9672-E8722D107CDC}" type="presParOf" srcId="{3BDD1D5E-0FC2-4CB1-AFC1-22AD1945C1C8}" destId="{46F90CE4-2165-49B5-91D9-0CC768FD04B2}" srcOrd="0" destOrd="0" presId="urn:microsoft.com/office/officeart/2005/8/layout/hierarchy1"/>
    <dgm:cxn modelId="{47C2D700-C77B-4E72-B09C-C114C467A19B}" type="presParOf" srcId="{3BDD1D5E-0FC2-4CB1-AFC1-22AD1945C1C8}" destId="{697C4B43-0AF5-4CD8-B5E6-FF21B2F61972}" srcOrd="1" destOrd="0" presId="urn:microsoft.com/office/officeart/2005/8/layout/hierarchy1"/>
    <dgm:cxn modelId="{A5AF979B-810A-4D0B-A188-F611FD328B0F}" type="presParOf" srcId="{773D1733-F2E2-4BD6-BEDD-48D7F8F94892}" destId="{2816C4A6-25D7-4255-9B97-8DFB729F8EE8}" srcOrd="1" destOrd="0" presId="urn:microsoft.com/office/officeart/2005/8/layout/hierarchy1"/>
    <dgm:cxn modelId="{F47A4C3F-E370-41B2-968F-A20D56659E0F}" type="presParOf" srcId="{29F80E3B-EFA9-452A-A9E3-9555D560752E}" destId="{6D496E7E-9B27-4330-B195-4DA4917E3E6E}" srcOrd="3" destOrd="0" presId="urn:microsoft.com/office/officeart/2005/8/layout/hierarchy1"/>
    <dgm:cxn modelId="{25C3071C-C875-491B-8D9F-AA0A6E5EFF1D}" type="presParOf" srcId="{6D496E7E-9B27-4330-B195-4DA4917E3E6E}" destId="{A1CFA718-4002-4B2C-8CAA-FF817B5077C4}" srcOrd="0" destOrd="0" presId="urn:microsoft.com/office/officeart/2005/8/layout/hierarchy1"/>
    <dgm:cxn modelId="{610EBFC2-A387-4834-83B6-AEF1E0C736C0}" type="presParOf" srcId="{A1CFA718-4002-4B2C-8CAA-FF817B5077C4}" destId="{F56013D7-1614-44BA-94DE-2E02BF04311F}" srcOrd="0" destOrd="0" presId="urn:microsoft.com/office/officeart/2005/8/layout/hierarchy1"/>
    <dgm:cxn modelId="{1229FDEE-0505-4B63-B78C-DD1EE0E5FCE5}" type="presParOf" srcId="{A1CFA718-4002-4B2C-8CAA-FF817B5077C4}" destId="{54E5012A-A31A-4617-9E62-AEF3D4E87F17}" srcOrd="1" destOrd="0" presId="urn:microsoft.com/office/officeart/2005/8/layout/hierarchy1"/>
    <dgm:cxn modelId="{5B0160D5-E183-4591-8C35-A4D9259CBC2E}" type="presParOf" srcId="{6D496E7E-9B27-4330-B195-4DA4917E3E6E}" destId="{12DC7FA6-212D-468C-A9D0-0AF584B44D4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7CA0C2-998B-4C06-919A-AAD2F9F19E3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D5C85E-A220-4ABF-945D-36297C39C321}">
      <dgm:prSet/>
      <dgm:spPr/>
      <dgm:t>
        <a:bodyPr/>
        <a:lstStyle/>
        <a:p>
          <a:r>
            <a:rPr lang="th-TH"/>
            <a:t>สถานที่การใช้งาน</a:t>
          </a:r>
          <a:endParaRPr lang="en-US"/>
        </a:p>
      </dgm:t>
    </dgm:pt>
    <dgm:pt modelId="{4351196A-A91B-4990-8FA0-C70109D024D4}" type="parTrans" cxnId="{EC58A52D-C9F0-425B-ADA4-1F4B2B54059A}">
      <dgm:prSet/>
      <dgm:spPr/>
      <dgm:t>
        <a:bodyPr/>
        <a:lstStyle/>
        <a:p>
          <a:endParaRPr lang="en-US"/>
        </a:p>
      </dgm:t>
    </dgm:pt>
    <dgm:pt modelId="{2932D521-19BC-49BB-93D5-217DEC91FDA5}" type="sibTrans" cxnId="{EC58A52D-C9F0-425B-ADA4-1F4B2B54059A}">
      <dgm:prSet/>
      <dgm:spPr/>
      <dgm:t>
        <a:bodyPr/>
        <a:lstStyle/>
        <a:p>
          <a:endParaRPr lang="en-US"/>
        </a:p>
      </dgm:t>
    </dgm:pt>
    <dgm:pt modelId="{3DE529A1-285B-476E-920F-82FF90C8A122}">
      <dgm:prSet/>
      <dgm:spPr/>
      <dgm:t>
        <a:bodyPr/>
        <a:lstStyle/>
        <a:p>
          <a:r>
            <a:rPr lang="th-TH"/>
            <a:t>รูปร่างของหุ่นยนต์</a:t>
          </a:r>
          <a:endParaRPr lang="en-US"/>
        </a:p>
      </dgm:t>
    </dgm:pt>
    <dgm:pt modelId="{7C995A37-1A73-454C-89D9-928FE5969034}" type="parTrans" cxnId="{01EDE237-6718-415F-9EED-18D4FB307976}">
      <dgm:prSet/>
      <dgm:spPr/>
      <dgm:t>
        <a:bodyPr/>
        <a:lstStyle/>
        <a:p>
          <a:endParaRPr lang="en-US"/>
        </a:p>
      </dgm:t>
    </dgm:pt>
    <dgm:pt modelId="{45CA52CB-DC72-402A-B558-CE42E80AED45}" type="sibTrans" cxnId="{01EDE237-6718-415F-9EED-18D4FB307976}">
      <dgm:prSet/>
      <dgm:spPr/>
      <dgm:t>
        <a:bodyPr/>
        <a:lstStyle/>
        <a:p>
          <a:endParaRPr lang="en-US"/>
        </a:p>
      </dgm:t>
    </dgm:pt>
    <dgm:pt modelId="{D265E761-6C6B-4509-B967-843AEF882258}">
      <dgm:prSet/>
      <dgm:spPr/>
      <dgm:t>
        <a:bodyPr/>
        <a:lstStyle/>
        <a:p>
          <a:r>
            <a:rPr lang="th-TH"/>
            <a:t>การควบคุม</a:t>
          </a:r>
          <a:endParaRPr lang="en-US"/>
        </a:p>
      </dgm:t>
    </dgm:pt>
    <dgm:pt modelId="{DC06454C-0704-401C-AC82-5B2985747EBC}" type="parTrans" cxnId="{A9527DC0-69AA-4D4C-8C46-19448A0DC70A}">
      <dgm:prSet/>
      <dgm:spPr/>
      <dgm:t>
        <a:bodyPr/>
        <a:lstStyle/>
        <a:p>
          <a:endParaRPr lang="en-US"/>
        </a:p>
      </dgm:t>
    </dgm:pt>
    <dgm:pt modelId="{CD4A1FEF-FABA-48D4-99C4-66B310F07A18}" type="sibTrans" cxnId="{A9527DC0-69AA-4D4C-8C46-19448A0DC70A}">
      <dgm:prSet/>
      <dgm:spPr/>
      <dgm:t>
        <a:bodyPr/>
        <a:lstStyle/>
        <a:p>
          <a:endParaRPr lang="en-US"/>
        </a:p>
      </dgm:t>
    </dgm:pt>
    <dgm:pt modelId="{49072AC8-2B5E-42BE-8AEB-E28CA9BF0AC4}">
      <dgm:prSet/>
      <dgm:spPr/>
      <dgm:t>
        <a:bodyPr/>
        <a:lstStyle/>
        <a:p>
          <a:r>
            <a:rPr lang="th-TH"/>
            <a:t>การใช้งานบนอากาศ พื้น หรือน้ำ</a:t>
          </a:r>
          <a:endParaRPr lang="en-US"/>
        </a:p>
      </dgm:t>
    </dgm:pt>
    <dgm:pt modelId="{96E3AEB5-3836-441D-9A9B-3BC6DE99329C}" type="parTrans" cxnId="{F8F6E32F-57F7-4F24-90B9-18194C9BB1F1}">
      <dgm:prSet/>
      <dgm:spPr/>
      <dgm:t>
        <a:bodyPr/>
        <a:lstStyle/>
        <a:p>
          <a:endParaRPr lang="en-US"/>
        </a:p>
      </dgm:t>
    </dgm:pt>
    <dgm:pt modelId="{D9E75FF0-6B2D-409F-BD29-9081C87E6D85}" type="sibTrans" cxnId="{F8F6E32F-57F7-4F24-90B9-18194C9BB1F1}">
      <dgm:prSet/>
      <dgm:spPr/>
      <dgm:t>
        <a:bodyPr/>
        <a:lstStyle/>
        <a:p>
          <a:endParaRPr lang="en-US"/>
        </a:p>
      </dgm:t>
    </dgm:pt>
    <dgm:pt modelId="{D75D9FE1-9CA1-4FE5-BBD8-18DF0AC1C04B}">
      <dgm:prSet/>
      <dgm:spPr/>
      <dgm:t>
        <a:bodyPr/>
        <a:lstStyle/>
        <a:p>
          <a:r>
            <a:rPr lang="th-TH"/>
            <a:t>เคลื่อนที่ได้หรือไม่ได้</a:t>
          </a:r>
          <a:endParaRPr lang="en-US"/>
        </a:p>
      </dgm:t>
    </dgm:pt>
    <dgm:pt modelId="{CABD692B-EAFC-457E-93EF-CFB19F119DDA}" type="parTrans" cxnId="{045FA169-A244-4A68-9D9C-B5B98AF83DF7}">
      <dgm:prSet/>
      <dgm:spPr/>
      <dgm:t>
        <a:bodyPr/>
        <a:lstStyle/>
        <a:p>
          <a:endParaRPr lang="en-US"/>
        </a:p>
      </dgm:t>
    </dgm:pt>
    <dgm:pt modelId="{59071ED9-49E1-44B5-9D24-D8645E82DF50}" type="sibTrans" cxnId="{045FA169-A244-4A68-9D9C-B5B98AF83DF7}">
      <dgm:prSet/>
      <dgm:spPr/>
      <dgm:t>
        <a:bodyPr/>
        <a:lstStyle/>
        <a:p>
          <a:endParaRPr lang="en-US"/>
        </a:p>
      </dgm:t>
    </dgm:pt>
    <dgm:pt modelId="{A5A1865A-5E88-4E62-A35A-A28E550A59E5}" type="pres">
      <dgm:prSet presAssocID="{3E7CA0C2-998B-4C06-919A-AAD2F9F19E3E}" presName="diagram" presStyleCnt="0">
        <dgm:presLayoutVars>
          <dgm:dir/>
          <dgm:resizeHandles val="exact"/>
        </dgm:presLayoutVars>
      </dgm:prSet>
      <dgm:spPr/>
    </dgm:pt>
    <dgm:pt modelId="{CBB973F7-364B-4EF2-8D31-C2254773B0D4}" type="pres">
      <dgm:prSet presAssocID="{46D5C85E-A220-4ABF-945D-36297C39C321}" presName="node" presStyleLbl="node1" presStyleIdx="0" presStyleCnt="5">
        <dgm:presLayoutVars>
          <dgm:bulletEnabled val="1"/>
        </dgm:presLayoutVars>
      </dgm:prSet>
      <dgm:spPr/>
    </dgm:pt>
    <dgm:pt modelId="{43BBF55A-D93B-4CB0-AAAE-E2214282D832}" type="pres">
      <dgm:prSet presAssocID="{2932D521-19BC-49BB-93D5-217DEC91FDA5}" presName="sibTrans" presStyleCnt="0"/>
      <dgm:spPr/>
    </dgm:pt>
    <dgm:pt modelId="{837822B6-4BB4-4488-B017-708B7CB7E96F}" type="pres">
      <dgm:prSet presAssocID="{3DE529A1-285B-476E-920F-82FF90C8A122}" presName="node" presStyleLbl="node1" presStyleIdx="1" presStyleCnt="5">
        <dgm:presLayoutVars>
          <dgm:bulletEnabled val="1"/>
        </dgm:presLayoutVars>
      </dgm:prSet>
      <dgm:spPr/>
    </dgm:pt>
    <dgm:pt modelId="{6BFA848D-1D5D-4C6B-9729-C77E9A53FC6E}" type="pres">
      <dgm:prSet presAssocID="{45CA52CB-DC72-402A-B558-CE42E80AED45}" presName="sibTrans" presStyleCnt="0"/>
      <dgm:spPr/>
    </dgm:pt>
    <dgm:pt modelId="{5B44A08B-8897-4612-B24A-36500705FD69}" type="pres">
      <dgm:prSet presAssocID="{D265E761-6C6B-4509-B967-843AEF882258}" presName="node" presStyleLbl="node1" presStyleIdx="2" presStyleCnt="5">
        <dgm:presLayoutVars>
          <dgm:bulletEnabled val="1"/>
        </dgm:presLayoutVars>
      </dgm:prSet>
      <dgm:spPr/>
    </dgm:pt>
    <dgm:pt modelId="{42227D9E-FFF7-4BA1-9C5B-EECDCFFD6845}" type="pres">
      <dgm:prSet presAssocID="{CD4A1FEF-FABA-48D4-99C4-66B310F07A18}" presName="sibTrans" presStyleCnt="0"/>
      <dgm:spPr/>
    </dgm:pt>
    <dgm:pt modelId="{EA29FD45-5C83-4F95-A2D2-70B10109A616}" type="pres">
      <dgm:prSet presAssocID="{49072AC8-2B5E-42BE-8AEB-E28CA9BF0AC4}" presName="node" presStyleLbl="node1" presStyleIdx="3" presStyleCnt="5">
        <dgm:presLayoutVars>
          <dgm:bulletEnabled val="1"/>
        </dgm:presLayoutVars>
      </dgm:prSet>
      <dgm:spPr/>
    </dgm:pt>
    <dgm:pt modelId="{AA33052E-2C18-432F-BAE5-CE14195095C9}" type="pres">
      <dgm:prSet presAssocID="{D9E75FF0-6B2D-409F-BD29-9081C87E6D85}" presName="sibTrans" presStyleCnt="0"/>
      <dgm:spPr/>
    </dgm:pt>
    <dgm:pt modelId="{0D36CCD9-3945-46E9-B9CC-8A8791B1C9FF}" type="pres">
      <dgm:prSet presAssocID="{D75D9FE1-9CA1-4FE5-BBD8-18DF0AC1C04B}" presName="node" presStyleLbl="node1" presStyleIdx="4" presStyleCnt="5">
        <dgm:presLayoutVars>
          <dgm:bulletEnabled val="1"/>
        </dgm:presLayoutVars>
      </dgm:prSet>
      <dgm:spPr/>
    </dgm:pt>
  </dgm:ptLst>
  <dgm:cxnLst>
    <dgm:cxn modelId="{98C30519-AC01-47A3-8420-0B0118E98EE9}" type="presOf" srcId="{49072AC8-2B5E-42BE-8AEB-E28CA9BF0AC4}" destId="{EA29FD45-5C83-4F95-A2D2-70B10109A616}" srcOrd="0" destOrd="0" presId="urn:microsoft.com/office/officeart/2005/8/layout/default"/>
    <dgm:cxn modelId="{EC58A52D-C9F0-425B-ADA4-1F4B2B54059A}" srcId="{3E7CA0C2-998B-4C06-919A-AAD2F9F19E3E}" destId="{46D5C85E-A220-4ABF-945D-36297C39C321}" srcOrd="0" destOrd="0" parTransId="{4351196A-A91B-4990-8FA0-C70109D024D4}" sibTransId="{2932D521-19BC-49BB-93D5-217DEC91FDA5}"/>
    <dgm:cxn modelId="{F8F6E32F-57F7-4F24-90B9-18194C9BB1F1}" srcId="{3E7CA0C2-998B-4C06-919A-AAD2F9F19E3E}" destId="{49072AC8-2B5E-42BE-8AEB-E28CA9BF0AC4}" srcOrd="3" destOrd="0" parTransId="{96E3AEB5-3836-441D-9A9B-3BC6DE99329C}" sibTransId="{D9E75FF0-6B2D-409F-BD29-9081C87E6D85}"/>
    <dgm:cxn modelId="{01EDE237-6718-415F-9EED-18D4FB307976}" srcId="{3E7CA0C2-998B-4C06-919A-AAD2F9F19E3E}" destId="{3DE529A1-285B-476E-920F-82FF90C8A122}" srcOrd="1" destOrd="0" parTransId="{7C995A37-1A73-454C-89D9-928FE5969034}" sibTransId="{45CA52CB-DC72-402A-B558-CE42E80AED45}"/>
    <dgm:cxn modelId="{045FA169-A244-4A68-9D9C-B5B98AF83DF7}" srcId="{3E7CA0C2-998B-4C06-919A-AAD2F9F19E3E}" destId="{D75D9FE1-9CA1-4FE5-BBD8-18DF0AC1C04B}" srcOrd="4" destOrd="0" parTransId="{CABD692B-EAFC-457E-93EF-CFB19F119DDA}" sibTransId="{59071ED9-49E1-44B5-9D24-D8645E82DF50}"/>
    <dgm:cxn modelId="{ACE6BF50-1BA2-4DA8-8DB3-835B6B21BFD5}" type="presOf" srcId="{3DE529A1-285B-476E-920F-82FF90C8A122}" destId="{837822B6-4BB4-4488-B017-708B7CB7E96F}" srcOrd="0" destOrd="0" presId="urn:microsoft.com/office/officeart/2005/8/layout/default"/>
    <dgm:cxn modelId="{EE6B0FA0-A9DD-43B2-BFA1-5B00983CA1DD}" type="presOf" srcId="{46D5C85E-A220-4ABF-945D-36297C39C321}" destId="{CBB973F7-364B-4EF2-8D31-C2254773B0D4}" srcOrd="0" destOrd="0" presId="urn:microsoft.com/office/officeart/2005/8/layout/default"/>
    <dgm:cxn modelId="{C2E837A6-680A-4EF1-AB76-5DE3FA863682}" type="presOf" srcId="{3E7CA0C2-998B-4C06-919A-AAD2F9F19E3E}" destId="{A5A1865A-5E88-4E62-A35A-A28E550A59E5}" srcOrd="0" destOrd="0" presId="urn:microsoft.com/office/officeart/2005/8/layout/default"/>
    <dgm:cxn modelId="{A9527DC0-69AA-4D4C-8C46-19448A0DC70A}" srcId="{3E7CA0C2-998B-4C06-919A-AAD2F9F19E3E}" destId="{D265E761-6C6B-4509-B967-843AEF882258}" srcOrd="2" destOrd="0" parTransId="{DC06454C-0704-401C-AC82-5B2985747EBC}" sibTransId="{CD4A1FEF-FABA-48D4-99C4-66B310F07A18}"/>
    <dgm:cxn modelId="{8C6462FB-9618-441B-8EEF-BE0E90BE09B8}" type="presOf" srcId="{D265E761-6C6B-4509-B967-843AEF882258}" destId="{5B44A08B-8897-4612-B24A-36500705FD69}" srcOrd="0" destOrd="0" presId="urn:microsoft.com/office/officeart/2005/8/layout/default"/>
    <dgm:cxn modelId="{9D14D8FE-89BE-4517-9E2A-5B589D2B5228}" type="presOf" srcId="{D75D9FE1-9CA1-4FE5-BBD8-18DF0AC1C04B}" destId="{0D36CCD9-3945-46E9-B9CC-8A8791B1C9FF}" srcOrd="0" destOrd="0" presId="urn:microsoft.com/office/officeart/2005/8/layout/default"/>
    <dgm:cxn modelId="{2CD7D32B-7F47-4618-9479-2CDB16B74440}" type="presParOf" srcId="{A5A1865A-5E88-4E62-A35A-A28E550A59E5}" destId="{CBB973F7-364B-4EF2-8D31-C2254773B0D4}" srcOrd="0" destOrd="0" presId="urn:microsoft.com/office/officeart/2005/8/layout/default"/>
    <dgm:cxn modelId="{870CA2AA-968B-4101-A390-92CDC8CAF13A}" type="presParOf" srcId="{A5A1865A-5E88-4E62-A35A-A28E550A59E5}" destId="{43BBF55A-D93B-4CB0-AAAE-E2214282D832}" srcOrd="1" destOrd="0" presId="urn:microsoft.com/office/officeart/2005/8/layout/default"/>
    <dgm:cxn modelId="{654E3868-DD6C-4F8D-BD22-C0AA3A7FDEB8}" type="presParOf" srcId="{A5A1865A-5E88-4E62-A35A-A28E550A59E5}" destId="{837822B6-4BB4-4488-B017-708B7CB7E96F}" srcOrd="2" destOrd="0" presId="urn:microsoft.com/office/officeart/2005/8/layout/default"/>
    <dgm:cxn modelId="{362882C9-1B25-47AB-8A5F-2DB547143281}" type="presParOf" srcId="{A5A1865A-5E88-4E62-A35A-A28E550A59E5}" destId="{6BFA848D-1D5D-4C6B-9729-C77E9A53FC6E}" srcOrd="3" destOrd="0" presId="urn:microsoft.com/office/officeart/2005/8/layout/default"/>
    <dgm:cxn modelId="{8A5DE177-CB93-4213-9A44-DD34BD837DE6}" type="presParOf" srcId="{A5A1865A-5E88-4E62-A35A-A28E550A59E5}" destId="{5B44A08B-8897-4612-B24A-36500705FD69}" srcOrd="4" destOrd="0" presId="urn:microsoft.com/office/officeart/2005/8/layout/default"/>
    <dgm:cxn modelId="{CD6DD7F1-2967-476C-9B5F-FD6ED75A4A02}" type="presParOf" srcId="{A5A1865A-5E88-4E62-A35A-A28E550A59E5}" destId="{42227D9E-FFF7-4BA1-9C5B-EECDCFFD6845}" srcOrd="5" destOrd="0" presId="urn:microsoft.com/office/officeart/2005/8/layout/default"/>
    <dgm:cxn modelId="{DD7F783A-ADCF-435E-AFFE-6B1772ED000A}" type="presParOf" srcId="{A5A1865A-5E88-4E62-A35A-A28E550A59E5}" destId="{EA29FD45-5C83-4F95-A2D2-70B10109A616}" srcOrd="6" destOrd="0" presId="urn:microsoft.com/office/officeart/2005/8/layout/default"/>
    <dgm:cxn modelId="{AE0A89C1-6A31-4736-A67F-96AF52A3F89B}" type="presParOf" srcId="{A5A1865A-5E88-4E62-A35A-A28E550A59E5}" destId="{AA33052E-2C18-432F-BAE5-CE14195095C9}" srcOrd="7" destOrd="0" presId="urn:microsoft.com/office/officeart/2005/8/layout/default"/>
    <dgm:cxn modelId="{674288A0-D67D-4586-99AE-755359E4EAD4}" type="presParOf" srcId="{A5A1865A-5E88-4E62-A35A-A28E550A59E5}" destId="{0D36CCD9-3945-46E9-B9CC-8A8791B1C9F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28C8A9-3981-4B0C-9EDF-E97A140B8763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1762D1-196A-4AC4-9AFF-27EFECED3846}">
      <dgm:prSet/>
      <dgm:spPr/>
      <dgm:t>
        <a:bodyPr/>
        <a:lstStyle/>
        <a:p>
          <a:r>
            <a:rPr lang="th-TH"/>
            <a:t>ควบคุมแบบแมนนวล</a:t>
          </a:r>
          <a:endParaRPr lang="en-US"/>
        </a:p>
      </dgm:t>
    </dgm:pt>
    <dgm:pt modelId="{E247EC1C-6BA5-42F6-B2CB-D826EFE30764}" type="parTrans" cxnId="{8F803DE9-2FD2-405C-AF8C-5F3C3BB0472A}">
      <dgm:prSet/>
      <dgm:spPr/>
      <dgm:t>
        <a:bodyPr/>
        <a:lstStyle/>
        <a:p>
          <a:endParaRPr lang="en-US"/>
        </a:p>
      </dgm:t>
    </dgm:pt>
    <dgm:pt modelId="{882BF587-C779-4670-874D-64B632C5AD0E}" type="sibTrans" cxnId="{8F803DE9-2FD2-405C-AF8C-5F3C3BB0472A}">
      <dgm:prSet/>
      <dgm:spPr/>
      <dgm:t>
        <a:bodyPr/>
        <a:lstStyle/>
        <a:p>
          <a:endParaRPr lang="en-US"/>
        </a:p>
      </dgm:t>
    </dgm:pt>
    <dgm:pt modelId="{6ADC6B39-EB6C-417B-B741-51F8AEB9B957}">
      <dgm:prSet/>
      <dgm:spPr/>
      <dgm:t>
        <a:bodyPr/>
        <a:lstStyle/>
        <a:p>
          <a:r>
            <a:rPr lang="th-TH"/>
            <a:t>ควบคุมกึ่งอัตโนมัติ</a:t>
          </a:r>
          <a:endParaRPr lang="en-US"/>
        </a:p>
      </dgm:t>
    </dgm:pt>
    <dgm:pt modelId="{980A08F6-1D41-46D9-97E3-C37949DE2D79}" type="parTrans" cxnId="{4E23554E-3BFE-4A8C-9C39-8A33B15D26C8}">
      <dgm:prSet/>
      <dgm:spPr/>
      <dgm:t>
        <a:bodyPr/>
        <a:lstStyle/>
        <a:p>
          <a:endParaRPr lang="en-US"/>
        </a:p>
      </dgm:t>
    </dgm:pt>
    <dgm:pt modelId="{01C4F641-65FB-467F-8EBA-15E3346857FF}" type="sibTrans" cxnId="{4E23554E-3BFE-4A8C-9C39-8A33B15D26C8}">
      <dgm:prSet/>
      <dgm:spPr/>
      <dgm:t>
        <a:bodyPr/>
        <a:lstStyle/>
        <a:p>
          <a:endParaRPr lang="en-US"/>
        </a:p>
      </dgm:t>
    </dgm:pt>
    <dgm:pt modelId="{E446F657-96D3-4534-8E92-7D3250417F6E}">
      <dgm:prSet/>
      <dgm:spPr/>
      <dgm:t>
        <a:bodyPr/>
        <a:lstStyle/>
        <a:p>
          <a:r>
            <a:rPr lang="th-TH"/>
            <a:t>ควบคุมแบบอัตโนมัติ</a:t>
          </a:r>
          <a:endParaRPr lang="en-US"/>
        </a:p>
      </dgm:t>
    </dgm:pt>
    <dgm:pt modelId="{DD2C37AA-F86D-46A7-AB38-115AD7264648}" type="parTrans" cxnId="{A44477B9-0BEF-40ED-9C76-E53AE281DF0D}">
      <dgm:prSet/>
      <dgm:spPr/>
      <dgm:t>
        <a:bodyPr/>
        <a:lstStyle/>
        <a:p>
          <a:endParaRPr lang="en-US"/>
        </a:p>
      </dgm:t>
    </dgm:pt>
    <dgm:pt modelId="{7E36D199-66D8-4C41-8585-3129EE2EE8B6}" type="sibTrans" cxnId="{A44477B9-0BEF-40ED-9C76-E53AE281DF0D}">
      <dgm:prSet/>
      <dgm:spPr/>
      <dgm:t>
        <a:bodyPr/>
        <a:lstStyle/>
        <a:p>
          <a:endParaRPr lang="en-US"/>
        </a:p>
      </dgm:t>
    </dgm:pt>
    <dgm:pt modelId="{D156A684-A361-42FD-93D9-127487B60821}" type="pres">
      <dgm:prSet presAssocID="{5D28C8A9-3981-4B0C-9EDF-E97A140B87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D4D913-571B-47D6-838D-AC21CE657ADC}" type="pres">
      <dgm:prSet presAssocID="{8E1762D1-196A-4AC4-9AFF-27EFECED3846}" presName="hierRoot1" presStyleCnt="0"/>
      <dgm:spPr/>
    </dgm:pt>
    <dgm:pt modelId="{8398436A-B234-4642-AEA8-C8103F349BC0}" type="pres">
      <dgm:prSet presAssocID="{8E1762D1-196A-4AC4-9AFF-27EFECED3846}" presName="composite" presStyleCnt="0"/>
      <dgm:spPr/>
    </dgm:pt>
    <dgm:pt modelId="{D73CB60A-7068-48DF-860A-47CA091BA3CC}" type="pres">
      <dgm:prSet presAssocID="{8E1762D1-196A-4AC4-9AFF-27EFECED3846}" presName="background" presStyleLbl="node0" presStyleIdx="0" presStyleCnt="3"/>
      <dgm:spPr/>
    </dgm:pt>
    <dgm:pt modelId="{D8699205-DC7A-4A07-A977-C9A3AF114BD9}" type="pres">
      <dgm:prSet presAssocID="{8E1762D1-196A-4AC4-9AFF-27EFECED3846}" presName="text" presStyleLbl="fgAcc0" presStyleIdx="0" presStyleCnt="3">
        <dgm:presLayoutVars>
          <dgm:chPref val="3"/>
        </dgm:presLayoutVars>
      </dgm:prSet>
      <dgm:spPr/>
    </dgm:pt>
    <dgm:pt modelId="{1F14FE05-4137-4647-96FD-1FE05200E849}" type="pres">
      <dgm:prSet presAssocID="{8E1762D1-196A-4AC4-9AFF-27EFECED3846}" presName="hierChild2" presStyleCnt="0"/>
      <dgm:spPr/>
    </dgm:pt>
    <dgm:pt modelId="{5B848D11-5FB0-4868-B74E-C0B5C97D284D}" type="pres">
      <dgm:prSet presAssocID="{6ADC6B39-EB6C-417B-B741-51F8AEB9B957}" presName="hierRoot1" presStyleCnt="0"/>
      <dgm:spPr/>
    </dgm:pt>
    <dgm:pt modelId="{DD7665A8-1EF1-4094-925A-88829E466C0A}" type="pres">
      <dgm:prSet presAssocID="{6ADC6B39-EB6C-417B-B741-51F8AEB9B957}" presName="composite" presStyleCnt="0"/>
      <dgm:spPr/>
    </dgm:pt>
    <dgm:pt modelId="{EA9F9B15-AFE4-4553-8216-264D3BF5BEDF}" type="pres">
      <dgm:prSet presAssocID="{6ADC6B39-EB6C-417B-B741-51F8AEB9B957}" presName="background" presStyleLbl="node0" presStyleIdx="1" presStyleCnt="3"/>
      <dgm:spPr/>
    </dgm:pt>
    <dgm:pt modelId="{57260E54-89D6-4BD5-9BD0-A62EDB55ED7A}" type="pres">
      <dgm:prSet presAssocID="{6ADC6B39-EB6C-417B-B741-51F8AEB9B957}" presName="text" presStyleLbl="fgAcc0" presStyleIdx="1" presStyleCnt="3">
        <dgm:presLayoutVars>
          <dgm:chPref val="3"/>
        </dgm:presLayoutVars>
      </dgm:prSet>
      <dgm:spPr/>
    </dgm:pt>
    <dgm:pt modelId="{5F11C41B-1400-46F5-A17D-CD7ED200814D}" type="pres">
      <dgm:prSet presAssocID="{6ADC6B39-EB6C-417B-B741-51F8AEB9B957}" presName="hierChild2" presStyleCnt="0"/>
      <dgm:spPr/>
    </dgm:pt>
    <dgm:pt modelId="{4BA58C87-DFA6-42E4-AD1E-667C8B45A8FF}" type="pres">
      <dgm:prSet presAssocID="{E446F657-96D3-4534-8E92-7D3250417F6E}" presName="hierRoot1" presStyleCnt="0"/>
      <dgm:spPr/>
    </dgm:pt>
    <dgm:pt modelId="{C4D63D1F-4C09-46E6-BED8-187C7D7C062B}" type="pres">
      <dgm:prSet presAssocID="{E446F657-96D3-4534-8E92-7D3250417F6E}" presName="composite" presStyleCnt="0"/>
      <dgm:spPr/>
    </dgm:pt>
    <dgm:pt modelId="{1093A464-EFA1-4488-BEE4-90E02CEC1D08}" type="pres">
      <dgm:prSet presAssocID="{E446F657-96D3-4534-8E92-7D3250417F6E}" presName="background" presStyleLbl="node0" presStyleIdx="2" presStyleCnt="3"/>
      <dgm:spPr/>
    </dgm:pt>
    <dgm:pt modelId="{53CDE948-7AFB-4737-952B-22BCC024A036}" type="pres">
      <dgm:prSet presAssocID="{E446F657-96D3-4534-8E92-7D3250417F6E}" presName="text" presStyleLbl="fgAcc0" presStyleIdx="2" presStyleCnt="3">
        <dgm:presLayoutVars>
          <dgm:chPref val="3"/>
        </dgm:presLayoutVars>
      </dgm:prSet>
      <dgm:spPr/>
    </dgm:pt>
    <dgm:pt modelId="{E94B0F58-43AA-495D-9022-B217C3EACC61}" type="pres">
      <dgm:prSet presAssocID="{E446F657-96D3-4534-8E92-7D3250417F6E}" presName="hierChild2" presStyleCnt="0"/>
      <dgm:spPr/>
    </dgm:pt>
  </dgm:ptLst>
  <dgm:cxnLst>
    <dgm:cxn modelId="{4E23554E-3BFE-4A8C-9C39-8A33B15D26C8}" srcId="{5D28C8A9-3981-4B0C-9EDF-E97A140B8763}" destId="{6ADC6B39-EB6C-417B-B741-51F8AEB9B957}" srcOrd="1" destOrd="0" parTransId="{980A08F6-1D41-46D9-97E3-C37949DE2D79}" sibTransId="{01C4F641-65FB-467F-8EBA-15E3346857FF}"/>
    <dgm:cxn modelId="{7D6AB682-311A-42C3-BA3F-6913DD6CCEF6}" type="presOf" srcId="{8E1762D1-196A-4AC4-9AFF-27EFECED3846}" destId="{D8699205-DC7A-4A07-A977-C9A3AF114BD9}" srcOrd="0" destOrd="0" presId="urn:microsoft.com/office/officeart/2005/8/layout/hierarchy1"/>
    <dgm:cxn modelId="{4CE0FF88-22CA-4539-A71D-64D3A5704885}" type="presOf" srcId="{5D28C8A9-3981-4B0C-9EDF-E97A140B8763}" destId="{D156A684-A361-42FD-93D9-127487B60821}" srcOrd="0" destOrd="0" presId="urn:microsoft.com/office/officeart/2005/8/layout/hierarchy1"/>
    <dgm:cxn modelId="{BB712E93-1895-4819-BB2E-D4ADD24E0914}" type="presOf" srcId="{6ADC6B39-EB6C-417B-B741-51F8AEB9B957}" destId="{57260E54-89D6-4BD5-9BD0-A62EDB55ED7A}" srcOrd="0" destOrd="0" presId="urn:microsoft.com/office/officeart/2005/8/layout/hierarchy1"/>
    <dgm:cxn modelId="{A44477B9-0BEF-40ED-9C76-E53AE281DF0D}" srcId="{5D28C8A9-3981-4B0C-9EDF-E97A140B8763}" destId="{E446F657-96D3-4534-8E92-7D3250417F6E}" srcOrd="2" destOrd="0" parTransId="{DD2C37AA-F86D-46A7-AB38-115AD7264648}" sibTransId="{7E36D199-66D8-4C41-8585-3129EE2EE8B6}"/>
    <dgm:cxn modelId="{D3E72BCC-8FB9-4B50-856D-6F6EDAFAA498}" type="presOf" srcId="{E446F657-96D3-4534-8E92-7D3250417F6E}" destId="{53CDE948-7AFB-4737-952B-22BCC024A036}" srcOrd="0" destOrd="0" presId="urn:microsoft.com/office/officeart/2005/8/layout/hierarchy1"/>
    <dgm:cxn modelId="{8F803DE9-2FD2-405C-AF8C-5F3C3BB0472A}" srcId="{5D28C8A9-3981-4B0C-9EDF-E97A140B8763}" destId="{8E1762D1-196A-4AC4-9AFF-27EFECED3846}" srcOrd="0" destOrd="0" parTransId="{E247EC1C-6BA5-42F6-B2CB-D826EFE30764}" sibTransId="{882BF587-C779-4670-874D-64B632C5AD0E}"/>
    <dgm:cxn modelId="{00D30B36-9670-42B4-B559-A21D9D046C20}" type="presParOf" srcId="{D156A684-A361-42FD-93D9-127487B60821}" destId="{4BD4D913-571B-47D6-838D-AC21CE657ADC}" srcOrd="0" destOrd="0" presId="urn:microsoft.com/office/officeart/2005/8/layout/hierarchy1"/>
    <dgm:cxn modelId="{133883BB-2274-40C2-9797-FA69ABCE83DF}" type="presParOf" srcId="{4BD4D913-571B-47D6-838D-AC21CE657ADC}" destId="{8398436A-B234-4642-AEA8-C8103F349BC0}" srcOrd="0" destOrd="0" presId="urn:microsoft.com/office/officeart/2005/8/layout/hierarchy1"/>
    <dgm:cxn modelId="{DFFA20F0-5CC5-47EF-8131-16CFAAF0A1EB}" type="presParOf" srcId="{8398436A-B234-4642-AEA8-C8103F349BC0}" destId="{D73CB60A-7068-48DF-860A-47CA091BA3CC}" srcOrd="0" destOrd="0" presId="urn:microsoft.com/office/officeart/2005/8/layout/hierarchy1"/>
    <dgm:cxn modelId="{B4284F2F-3AB9-4934-927A-F68FC0BA1B76}" type="presParOf" srcId="{8398436A-B234-4642-AEA8-C8103F349BC0}" destId="{D8699205-DC7A-4A07-A977-C9A3AF114BD9}" srcOrd="1" destOrd="0" presId="urn:microsoft.com/office/officeart/2005/8/layout/hierarchy1"/>
    <dgm:cxn modelId="{A63A7778-CB4A-4F14-9DE9-FBE431AFCB44}" type="presParOf" srcId="{4BD4D913-571B-47D6-838D-AC21CE657ADC}" destId="{1F14FE05-4137-4647-96FD-1FE05200E849}" srcOrd="1" destOrd="0" presId="urn:microsoft.com/office/officeart/2005/8/layout/hierarchy1"/>
    <dgm:cxn modelId="{92AF77AF-B950-47FC-8B0B-F713B4818BEC}" type="presParOf" srcId="{D156A684-A361-42FD-93D9-127487B60821}" destId="{5B848D11-5FB0-4868-B74E-C0B5C97D284D}" srcOrd="1" destOrd="0" presId="urn:microsoft.com/office/officeart/2005/8/layout/hierarchy1"/>
    <dgm:cxn modelId="{00AC280C-C6B7-4461-A673-9E7C1D4F5273}" type="presParOf" srcId="{5B848D11-5FB0-4868-B74E-C0B5C97D284D}" destId="{DD7665A8-1EF1-4094-925A-88829E466C0A}" srcOrd="0" destOrd="0" presId="urn:microsoft.com/office/officeart/2005/8/layout/hierarchy1"/>
    <dgm:cxn modelId="{EABBC290-3DAA-4E38-9D28-306AC5503D10}" type="presParOf" srcId="{DD7665A8-1EF1-4094-925A-88829E466C0A}" destId="{EA9F9B15-AFE4-4553-8216-264D3BF5BEDF}" srcOrd="0" destOrd="0" presId="urn:microsoft.com/office/officeart/2005/8/layout/hierarchy1"/>
    <dgm:cxn modelId="{74AE72C9-7211-4DF2-9376-5E6B2F44712B}" type="presParOf" srcId="{DD7665A8-1EF1-4094-925A-88829E466C0A}" destId="{57260E54-89D6-4BD5-9BD0-A62EDB55ED7A}" srcOrd="1" destOrd="0" presId="urn:microsoft.com/office/officeart/2005/8/layout/hierarchy1"/>
    <dgm:cxn modelId="{841A84CB-73AC-44BF-AC3A-AFAF11D1429C}" type="presParOf" srcId="{5B848D11-5FB0-4868-B74E-C0B5C97D284D}" destId="{5F11C41B-1400-46F5-A17D-CD7ED200814D}" srcOrd="1" destOrd="0" presId="urn:microsoft.com/office/officeart/2005/8/layout/hierarchy1"/>
    <dgm:cxn modelId="{CBC9305D-C06B-442B-98D1-CD952911EDB4}" type="presParOf" srcId="{D156A684-A361-42FD-93D9-127487B60821}" destId="{4BA58C87-DFA6-42E4-AD1E-667C8B45A8FF}" srcOrd="2" destOrd="0" presId="urn:microsoft.com/office/officeart/2005/8/layout/hierarchy1"/>
    <dgm:cxn modelId="{8C086BEF-EB48-45A1-926C-F9C409DD2F15}" type="presParOf" srcId="{4BA58C87-DFA6-42E4-AD1E-667C8B45A8FF}" destId="{C4D63D1F-4C09-46E6-BED8-187C7D7C062B}" srcOrd="0" destOrd="0" presId="urn:microsoft.com/office/officeart/2005/8/layout/hierarchy1"/>
    <dgm:cxn modelId="{380DD7D7-A7B1-405D-A0A0-00F672C17BFE}" type="presParOf" srcId="{C4D63D1F-4C09-46E6-BED8-187C7D7C062B}" destId="{1093A464-EFA1-4488-BEE4-90E02CEC1D08}" srcOrd="0" destOrd="0" presId="urn:microsoft.com/office/officeart/2005/8/layout/hierarchy1"/>
    <dgm:cxn modelId="{11F75B19-1C30-42FF-8440-21D00994343E}" type="presParOf" srcId="{C4D63D1F-4C09-46E6-BED8-187C7D7C062B}" destId="{53CDE948-7AFB-4737-952B-22BCC024A036}" srcOrd="1" destOrd="0" presId="urn:microsoft.com/office/officeart/2005/8/layout/hierarchy1"/>
    <dgm:cxn modelId="{9A599B9C-E7B4-4276-A795-E9084AE2FA62}" type="presParOf" srcId="{4BA58C87-DFA6-42E4-AD1E-667C8B45A8FF}" destId="{E94B0F58-43AA-495D-9022-B217C3EACC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7F8CD-1AE3-49D1-B7AC-1DB7B781A982}">
      <dsp:nvSpPr>
        <dsp:cNvPr id="0" name=""/>
        <dsp:cNvSpPr/>
      </dsp:nvSpPr>
      <dsp:spPr>
        <a:xfrm>
          <a:off x="483038" y="689499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DB4FB-2B88-41D4-9430-8A5EE3320612}">
      <dsp:nvSpPr>
        <dsp:cNvPr id="0" name=""/>
        <dsp:cNvSpPr/>
      </dsp:nvSpPr>
      <dsp:spPr>
        <a:xfrm>
          <a:off x="1089" y="1741086"/>
          <a:ext cx="1752539" cy="70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500" kern="1200"/>
            <a:t>ความรู้เบื้องต้นเกี่ยวกับหุ่นยนต์</a:t>
          </a:r>
          <a:endParaRPr lang="en-US" sz="1500" kern="1200"/>
        </a:p>
      </dsp:txBody>
      <dsp:txXfrm>
        <a:off x="1089" y="1741086"/>
        <a:ext cx="1752539" cy="701015"/>
      </dsp:txXfrm>
    </dsp:sp>
    <dsp:sp modelId="{88FB6638-F280-4A8D-8AFF-0F286AC1E7B6}">
      <dsp:nvSpPr>
        <dsp:cNvPr id="0" name=""/>
        <dsp:cNvSpPr/>
      </dsp:nvSpPr>
      <dsp:spPr>
        <a:xfrm>
          <a:off x="2542271" y="689499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19A36-62A6-4F1A-9B3F-24D9406ADFB7}">
      <dsp:nvSpPr>
        <dsp:cNvPr id="0" name=""/>
        <dsp:cNvSpPr/>
      </dsp:nvSpPr>
      <dsp:spPr>
        <a:xfrm>
          <a:off x="2060323" y="1741086"/>
          <a:ext cx="1752539" cy="70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500" kern="1200"/>
            <a:t>การคำนวณ </a:t>
          </a:r>
          <a:r>
            <a:rPr lang="en-US" sz="1500" kern="1200"/>
            <a:t>Forward</a:t>
          </a:r>
          <a:r>
            <a:rPr lang="th-TH" sz="1500" kern="1200"/>
            <a:t> และ </a:t>
          </a:r>
          <a:r>
            <a:rPr lang="en-US" sz="1500" kern="1200"/>
            <a:t>Inverse Kinematics</a:t>
          </a:r>
        </a:p>
      </dsp:txBody>
      <dsp:txXfrm>
        <a:off x="2060323" y="1741086"/>
        <a:ext cx="1752539" cy="701015"/>
      </dsp:txXfrm>
    </dsp:sp>
    <dsp:sp modelId="{44274CA2-0968-428B-A944-E5A1411EA2F1}">
      <dsp:nvSpPr>
        <dsp:cNvPr id="0" name=""/>
        <dsp:cNvSpPr/>
      </dsp:nvSpPr>
      <dsp:spPr>
        <a:xfrm>
          <a:off x="4601504" y="689499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B3C74-394D-4EA9-B226-F38F930B111E}">
      <dsp:nvSpPr>
        <dsp:cNvPr id="0" name=""/>
        <dsp:cNvSpPr/>
      </dsp:nvSpPr>
      <dsp:spPr>
        <a:xfrm>
          <a:off x="4119556" y="1741086"/>
          <a:ext cx="1752539" cy="70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500" kern="1200"/>
            <a:t>การออกแบบหุ่นยนต์อุตสาหกรรม และการนำหุ่นยนต์ไปใช้งาน</a:t>
          </a:r>
          <a:endParaRPr lang="en-US" sz="1500" kern="1200"/>
        </a:p>
      </dsp:txBody>
      <dsp:txXfrm>
        <a:off x="4119556" y="1741086"/>
        <a:ext cx="1752539" cy="701015"/>
      </dsp:txXfrm>
    </dsp:sp>
    <dsp:sp modelId="{41E72613-FC5A-486F-BCCF-337E94C5496B}">
      <dsp:nvSpPr>
        <dsp:cNvPr id="0" name=""/>
        <dsp:cNvSpPr/>
      </dsp:nvSpPr>
      <dsp:spPr>
        <a:xfrm>
          <a:off x="6660738" y="689499"/>
          <a:ext cx="788642" cy="7886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71821-7A77-4827-9D55-BA056D52F3F6}">
      <dsp:nvSpPr>
        <dsp:cNvPr id="0" name=""/>
        <dsp:cNvSpPr/>
      </dsp:nvSpPr>
      <dsp:spPr>
        <a:xfrm>
          <a:off x="6178790" y="1741086"/>
          <a:ext cx="1752539" cy="70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Dynamics </a:t>
          </a:r>
          <a:r>
            <a:rPr lang="th-TH" sz="1500" kern="1200"/>
            <a:t>ของหุ่นยนต์อุตสาหกรรม</a:t>
          </a:r>
          <a:endParaRPr lang="en-US" sz="1500" kern="1200"/>
        </a:p>
      </dsp:txBody>
      <dsp:txXfrm>
        <a:off x="6178790" y="1741086"/>
        <a:ext cx="1752539" cy="701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7F85B-6EA7-42FE-ACA4-7135DABA7FCB}">
      <dsp:nvSpPr>
        <dsp:cNvPr id="0" name=""/>
        <dsp:cNvSpPr/>
      </dsp:nvSpPr>
      <dsp:spPr>
        <a:xfrm>
          <a:off x="6143" y="277057"/>
          <a:ext cx="1274504" cy="1274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FE700-B285-4EF4-96E7-C6DB5331B86F}">
      <dsp:nvSpPr>
        <dsp:cNvPr id="0" name=""/>
        <dsp:cNvSpPr/>
      </dsp:nvSpPr>
      <dsp:spPr>
        <a:xfrm>
          <a:off x="6143" y="1662393"/>
          <a:ext cx="3641440" cy="54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h-TH" sz="2100" kern="1200"/>
            <a:t>ความรู้เบื้องต้นเกี่ยวกับหุ่นยนต์ </a:t>
          </a:r>
          <a:r>
            <a:rPr lang="en-US" sz="2100" kern="1200"/>
            <a:t>– 1 </a:t>
          </a:r>
          <a:r>
            <a:rPr lang="th-TH" sz="2100" kern="1200"/>
            <a:t>ตอน</a:t>
          </a:r>
          <a:endParaRPr lang="en-US" sz="2100" kern="1200"/>
        </a:p>
      </dsp:txBody>
      <dsp:txXfrm>
        <a:off x="6143" y="1662393"/>
        <a:ext cx="3641440" cy="546216"/>
      </dsp:txXfrm>
    </dsp:sp>
    <dsp:sp modelId="{806A6B3D-2003-49A1-B289-23A29DC0BB2C}">
      <dsp:nvSpPr>
        <dsp:cNvPr id="0" name=""/>
        <dsp:cNvSpPr/>
      </dsp:nvSpPr>
      <dsp:spPr>
        <a:xfrm>
          <a:off x="6143" y="2260159"/>
          <a:ext cx="3641440" cy="594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D041E-7947-4125-BAB6-F765A1211D81}">
      <dsp:nvSpPr>
        <dsp:cNvPr id="0" name=""/>
        <dsp:cNvSpPr/>
      </dsp:nvSpPr>
      <dsp:spPr>
        <a:xfrm>
          <a:off x="4284835" y="277057"/>
          <a:ext cx="1274504" cy="12745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63B57-9EA5-480C-9C04-B3E40BC281DE}">
      <dsp:nvSpPr>
        <dsp:cNvPr id="0" name=""/>
        <dsp:cNvSpPr/>
      </dsp:nvSpPr>
      <dsp:spPr>
        <a:xfrm>
          <a:off x="4284835" y="1662393"/>
          <a:ext cx="3641440" cy="54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h-TH" sz="2100" kern="1200"/>
            <a:t>คณิตศาสตร์พื้นฐานที่ใช้ในหุ่นยนต์ </a:t>
          </a:r>
          <a:r>
            <a:rPr lang="en-US" sz="2100" kern="1200"/>
            <a:t>– 2 </a:t>
          </a:r>
          <a:r>
            <a:rPr lang="th-TH" sz="2100" kern="1200"/>
            <a:t>ตอน</a:t>
          </a:r>
          <a:endParaRPr lang="en-US" sz="2100" kern="1200"/>
        </a:p>
      </dsp:txBody>
      <dsp:txXfrm>
        <a:off x="4284835" y="1662393"/>
        <a:ext cx="3641440" cy="546216"/>
      </dsp:txXfrm>
    </dsp:sp>
    <dsp:sp modelId="{3B76C18D-1A3D-4340-8EB9-C63014AF8DB9}">
      <dsp:nvSpPr>
        <dsp:cNvPr id="0" name=""/>
        <dsp:cNvSpPr/>
      </dsp:nvSpPr>
      <dsp:spPr>
        <a:xfrm>
          <a:off x="4284835" y="2260159"/>
          <a:ext cx="3641440" cy="594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600" kern="1200"/>
            <a:t>คณิตศาสตร์พื้นฐานที่ใช้ในหุ่นยนต์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Homogenous Transform</a:t>
          </a:r>
        </a:p>
      </dsp:txBody>
      <dsp:txXfrm>
        <a:off x="4284835" y="2260159"/>
        <a:ext cx="3641440" cy="594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C9838-3709-44C4-99DA-6661147905C1}">
      <dsp:nvSpPr>
        <dsp:cNvPr id="0" name=""/>
        <dsp:cNvSpPr/>
      </dsp:nvSpPr>
      <dsp:spPr>
        <a:xfrm>
          <a:off x="5826" y="248221"/>
          <a:ext cx="827542" cy="8275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52DF4-F192-4DCE-9443-1FB2BF33145C}">
      <dsp:nvSpPr>
        <dsp:cNvPr id="0" name=""/>
        <dsp:cNvSpPr/>
      </dsp:nvSpPr>
      <dsp:spPr>
        <a:xfrm>
          <a:off x="5826" y="1189075"/>
          <a:ext cx="2364407" cy="665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Forward Kinematics</a:t>
          </a:r>
          <a:r>
            <a:rPr lang="th-TH" sz="1400" kern="1200"/>
            <a:t> </a:t>
          </a:r>
          <a:r>
            <a:rPr lang="en-US" sz="1400" kern="1200"/>
            <a:t>– 3 </a:t>
          </a:r>
          <a:r>
            <a:rPr lang="th-TH" sz="1400" kern="1200"/>
            <a:t>ตอน</a:t>
          </a:r>
          <a:endParaRPr lang="en-US" sz="1400" kern="1200"/>
        </a:p>
      </dsp:txBody>
      <dsp:txXfrm>
        <a:off x="5826" y="1189075"/>
        <a:ext cx="2364407" cy="665639"/>
      </dsp:txXfrm>
    </dsp:sp>
    <dsp:sp modelId="{CB30D5E4-B8B0-477E-AE2C-9BC5E29B8F90}">
      <dsp:nvSpPr>
        <dsp:cNvPr id="0" name=""/>
        <dsp:cNvSpPr/>
      </dsp:nvSpPr>
      <dsp:spPr>
        <a:xfrm>
          <a:off x="5826" y="1907418"/>
          <a:ext cx="2364407" cy="97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/>
            <a:t>การคำนวณ </a:t>
          </a:r>
          <a:r>
            <a:rPr lang="en-US" sz="1100" kern="1200"/>
            <a:t>Forward Kinematics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/>
            <a:t>การคำนวณ </a:t>
          </a:r>
          <a:r>
            <a:rPr lang="en-US" sz="1100" kern="1200"/>
            <a:t>Forward Kinematics</a:t>
          </a:r>
          <a:r>
            <a:rPr lang="th-TH" sz="1100" kern="1200"/>
            <a:t> ด้วยวิธี </a:t>
          </a:r>
          <a:r>
            <a:rPr lang="en-US" sz="1100" kern="1200"/>
            <a:t>Homogenous Transform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Forward Kinematics </a:t>
          </a:r>
          <a:r>
            <a:rPr lang="th-TH" sz="1100" kern="1200"/>
            <a:t>แบบ </a:t>
          </a:r>
          <a:r>
            <a:rPr lang="en-US" sz="1100" kern="1200"/>
            <a:t>Denavit-Hartenberg convention</a:t>
          </a:r>
        </a:p>
      </dsp:txBody>
      <dsp:txXfrm>
        <a:off x="5826" y="1907418"/>
        <a:ext cx="2364407" cy="975961"/>
      </dsp:txXfrm>
    </dsp:sp>
    <dsp:sp modelId="{BFB50E01-0D2E-41B6-956D-5630602FFB3C}">
      <dsp:nvSpPr>
        <dsp:cNvPr id="0" name=""/>
        <dsp:cNvSpPr/>
      </dsp:nvSpPr>
      <dsp:spPr>
        <a:xfrm>
          <a:off x="2784005" y="248221"/>
          <a:ext cx="827542" cy="8275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E8C59-08D1-4129-B2AA-F78A0A29656B}">
      <dsp:nvSpPr>
        <dsp:cNvPr id="0" name=""/>
        <dsp:cNvSpPr/>
      </dsp:nvSpPr>
      <dsp:spPr>
        <a:xfrm>
          <a:off x="2784005" y="1189075"/>
          <a:ext cx="2364407" cy="665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h-TH" sz="1400" kern="1200"/>
            <a:t>การคำนวณ </a:t>
          </a:r>
          <a:r>
            <a:rPr lang="en-US" sz="1400" kern="1200"/>
            <a:t>Inverse Kinematics</a:t>
          </a:r>
          <a:r>
            <a:rPr lang="th-TH" sz="1400" kern="1200"/>
            <a:t> </a:t>
          </a:r>
          <a:r>
            <a:rPr lang="en-US" sz="1400" kern="1200"/>
            <a:t>– 2 </a:t>
          </a:r>
          <a:r>
            <a:rPr lang="th-TH" sz="1400" kern="1200"/>
            <a:t>ตอน</a:t>
          </a:r>
          <a:endParaRPr lang="en-US" sz="1400" kern="1200"/>
        </a:p>
      </dsp:txBody>
      <dsp:txXfrm>
        <a:off x="2784005" y="1189075"/>
        <a:ext cx="2364407" cy="665639"/>
      </dsp:txXfrm>
    </dsp:sp>
    <dsp:sp modelId="{97A0F03C-E112-4FEB-9BD7-A60547D4AC73}">
      <dsp:nvSpPr>
        <dsp:cNvPr id="0" name=""/>
        <dsp:cNvSpPr/>
      </dsp:nvSpPr>
      <dsp:spPr>
        <a:xfrm>
          <a:off x="2784005" y="1907418"/>
          <a:ext cx="2364407" cy="97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/>
            <a:t>คณิตศาสตร์พื้นฐานที่ใช้ในหุ่นยนต์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Homogenous Transform</a:t>
          </a:r>
        </a:p>
      </dsp:txBody>
      <dsp:txXfrm>
        <a:off x="2784005" y="1907418"/>
        <a:ext cx="2364407" cy="975961"/>
      </dsp:txXfrm>
    </dsp:sp>
    <dsp:sp modelId="{9B2C9D09-BBC2-4321-AEDC-7939AE320646}">
      <dsp:nvSpPr>
        <dsp:cNvPr id="0" name=""/>
        <dsp:cNvSpPr/>
      </dsp:nvSpPr>
      <dsp:spPr>
        <a:xfrm>
          <a:off x="5562184" y="248221"/>
          <a:ext cx="827542" cy="8275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2868E-F691-43B8-B148-BF8A26155D08}">
      <dsp:nvSpPr>
        <dsp:cNvPr id="0" name=""/>
        <dsp:cNvSpPr/>
      </dsp:nvSpPr>
      <dsp:spPr>
        <a:xfrm>
          <a:off x="5562184" y="1189075"/>
          <a:ext cx="2364407" cy="665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h-TH" sz="1400" kern="1200"/>
            <a:t>ตัวอย่างของ </a:t>
          </a:r>
          <a:r>
            <a:rPr lang="en-US" sz="1400" kern="1200"/>
            <a:t>Forward &amp; Inverse Kinematics </a:t>
          </a:r>
          <a:r>
            <a:rPr lang="th-TH" sz="1400" kern="1200"/>
            <a:t>ของหุ่นยนต์อุตสาหกรรม </a:t>
          </a:r>
          <a:r>
            <a:rPr lang="en-US" sz="1400" kern="1200"/>
            <a:t>– 1 </a:t>
          </a:r>
          <a:r>
            <a:rPr lang="th-TH" sz="1400" kern="1200"/>
            <a:t>ตอน</a:t>
          </a:r>
          <a:endParaRPr lang="en-US" sz="1400" kern="1200"/>
        </a:p>
      </dsp:txBody>
      <dsp:txXfrm>
        <a:off x="5562184" y="1189075"/>
        <a:ext cx="2364407" cy="665639"/>
      </dsp:txXfrm>
    </dsp:sp>
    <dsp:sp modelId="{C07E8637-DD3D-42A3-9465-15A3F38509BF}">
      <dsp:nvSpPr>
        <dsp:cNvPr id="0" name=""/>
        <dsp:cNvSpPr/>
      </dsp:nvSpPr>
      <dsp:spPr>
        <a:xfrm>
          <a:off x="5562184" y="1907418"/>
          <a:ext cx="2364407" cy="97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E9D4D-6A10-4027-A131-CA35BAC655AD}">
      <dsp:nvSpPr>
        <dsp:cNvPr id="0" name=""/>
        <dsp:cNvSpPr/>
      </dsp:nvSpPr>
      <dsp:spPr>
        <a:xfrm>
          <a:off x="1305443" y="13300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52CCB-225A-48D1-BEBB-6C371690621E}">
      <dsp:nvSpPr>
        <dsp:cNvPr id="0" name=""/>
        <dsp:cNvSpPr/>
      </dsp:nvSpPr>
      <dsp:spPr>
        <a:xfrm>
          <a:off x="1693006" y="40086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5A9E6-DF79-4706-889F-8C4C84B86B27}">
      <dsp:nvSpPr>
        <dsp:cNvPr id="0" name=""/>
        <dsp:cNvSpPr/>
      </dsp:nvSpPr>
      <dsp:spPr>
        <a:xfrm>
          <a:off x="724100" y="23983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Jacobian Matrix </a:t>
          </a:r>
          <a:r>
            <a:rPr lang="th-TH" sz="2100" kern="1200"/>
            <a:t>สำหรับหุ่นยนต์อุตสาหกรรม</a:t>
          </a:r>
          <a:r>
            <a:rPr lang="en-US" sz="2100" kern="1200"/>
            <a:t> – 1 </a:t>
          </a:r>
          <a:r>
            <a:rPr lang="th-TH" sz="2100" kern="1200"/>
            <a:t>ตอน</a:t>
          </a:r>
          <a:endParaRPr lang="en-US" sz="2100" kern="1200"/>
        </a:p>
      </dsp:txBody>
      <dsp:txXfrm>
        <a:off x="724100" y="2398300"/>
        <a:ext cx="2981250" cy="720000"/>
      </dsp:txXfrm>
    </dsp:sp>
    <dsp:sp modelId="{E195FFDF-4C43-4904-B1FB-A4CC519CDC25}">
      <dsp:nvSpPr>
        <dsp:cNvPr id="0" name=""/>
        <dsp:cNvSpPr/>
      </dsp:nvSpPr>
      <dsp:spPr>
        <a:xfrm>
          <a:off x="4808412" y="13300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94571-BE0E-4832-BECE-C28F506FF4CD}">
      <dsp:nvSpPr>
        <dsp:cNvPr id="0" name=""/>
        <dsp:cNvSpPr/>
      </dsp:nvSpPr>
      <dsp:spPr>
        <a:xfrm>
          <a:off x="5195975" y="40086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22F29-72DA-4DCB-BFD9-F898265E641E}">
      <dsp:nvSpPr>
        <dsp:cNvPr id="0" name=""/>
        <dsp:cNvSpPr/>
      </dsp:nvSpPr>
      <dsp:spPr>
        <a:xfrm>
          <a:off x="4227068" y="23983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h-TH" sz="2100" kern="1200"/>
            <a:t>การคำนวณ </a:t>
          </a:r>
          <a:r>
            <a:rPr lang="en-US" sz="2100" kern="1200"/>
            <a:t>Dynamics </a:t>
          </a:r>
          <a:r>
            <a:rPr lang="th-TH" sz="2100" kern="1200"/>
            <a:t>ของหุ่นยนต์อุตสาหกรรม </a:t>
          </a:r>
          <a:r>
            <a:rPr lang="en-US" sz="2100" kern="1200"/>
            <a:t>–2 </a:t>
          </a:r>
          <a:r>
            <a:rPr lang="th-TH" sz="2100" kern="1200"/>
            <a:t>ตอน</a:t>
          </a:r>
          <a:endParaRPr lang="en-US" sz="2100" kern="1200"/>
        </a:p>
      </dsp:txBody>
      <dsp:txXfrm>
        <a:off x="4227068" y="239830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931E3-598F-4385-83D8-B431A4A6C7B5}">
      <dsp:nvSpPr>
        <dsp:cNvPr id="0" name=""/>
        <dsp:cNvSpPr/>
      </dsp:nvSpPr>
      <dsp:spPr>
        <a:xfrm>
          <a:off x="2323" y="951398"/>
          <a:ext cx="1659300" cy="105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B3A3EA-F85F-4C49-898F-7838F764627E}">
      <dsp:nvSpPr>
        <dsp:cNvPr id="0" name=""/>
        <dsp:cNvSpPr/>
      </dsp:nvSpPr>
      <dsp:spPr>
        <a:xfrm>
          <a:off x="186690" y="1126546"/>
          <a:ext cx="1659300" cy="1053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/>
            <a:t>ช่วยเหลือมนุษย์</a:t>
          </a:r>
          <a:endParaRPr lang="en-US" sz="2300" kern="1200"/>
        </a:p>
      </dsp:txBody>
      <dsp:txXfrm>
        <a:off x="217551" y="1157407"/>
        <a:ext cx="1597578" cy="991934"/>
      </dsp:txXfrm>
    </dsp:sp>
    <dsp:sp modelId="{C1AFE443-AEE1-426E-A751-BAE9DE023C41}">
      <dsp:nvSpPr>
        <dsp:cNvPr id="0" name=""/>
        <dsp:cNvSpPr/>
      </dsp:nvSpPr>
      <dsp:spPr>
        <a:xfrm>
          <a:off x="2030358" y="951398"/>
          <a:ext cx="1659300" cy="105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D30073-BED4-4977-BA10-9B41347785B6}">
      <dsp:nvSpPr>
        <dsp:cNvPr id="0" name=""/>
        <dsp:cNvSpPr/>
      </dsp:nvSpPr>
      <dsp:spPr>
        <a:xfrm>
          <a:off x="2214725" y="1126546"/>
          <a:ext cx="1659300" cy="1053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/>
            <a:t>ทดแทนมนุษย์</a:t>
          </a:r>
          <a:endParaRPr lang="en-US" sz="2300" kern="1200"/>
        </a:p>
      </dsp:txBody>
      <dsp:txXfrm>
        <a:off x="2245586" y="1157407"/>
        <a:ext cx="1597578" cy="991934"/>
      </dsp:txXfrm>
    </dsp:sp>
    <dsp:sp modelId="{46F90CE4-2165-49B5-91D9-0CC768FD04B2}">
      <dsp:nvSpPr>
        <dsp:cNvPr id="0" name=""/>
        <dsp:cNvSpPr/>
      </dsp:nvSpPr>
      <dsp:spPr>
        <a:xfrm>
          <a:off x="4058392" y="951398"/>
          <a:ext cx="1659300" cy="105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7C4B43-0AF5-4CD8-B5E6-FF21B2F61972}">
      <dsp:nvSpPr>
        <dsp:cNvPr id="0" name=""/>
        <dsp:cNvSpPr/>
      </dsp:nvSpPr>
      <dsp:spPr>
        <a:xfrm>
          <a:off x="4242759" y="1126546"/>
          <a:ext cx="1659300" cy="1053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/>
            <a:t>เพิ่มประสิทธิภาพการทำงาน</a:t>
          </a:r>
          <a:endParaRPr lang="en-US" sz="2300" kern="1200"/>
        </a:p>
      </dsp:txBody>
      <dsp:txXfrm>
        <a:off x="4273620" y="1157407"/>
        <a:ext cx="1597578" cy="991934"/>
      </dsp:txXfrm>
    </dsp:sp>
    <dsp:sp modelId="{F56013D7-1614-44BA-94DE-2E02BF04311F}">
      <dsp:nvSpPr>
        <dsp:cNvPr id="0" name=""/>
        <dsp:cNvSpPr/>
      </dsp:nvSpPr>
      <dsp:spPr>
        <a:xfrm>
          <a:off x="6086427" y="951398"/>
          <a:ext cx="1659300" cy="105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E5012A-A31A-4617-9E62-AEF3D4E87F17}">
      <dsp:nvSpPr>
        <dsp:cNvPr id="0" name=""/>
        <dsp:cNvSpPr/>
      </dsp:nvSpPr>
      <dsp:spPr>
        <a:xfrm>
          <a:off x="6270794" y="1126546"/>
          <a:ext cx="1659300" cy="1053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/>
            <a:t>ลดค่าใช้จ่าย</a:t>
          </a:r>
          <a:endParaRPr lang="en-US" sz="2300" kern="1200"/>
        </a:p>
      </dsp:txBody>
      <dsp:txXfrm>
        <a:off x="6301655" y="1157407"/>
        <a:ext cx="1597578" cy="991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73F7-364B-4EF2-8D31-C2254773B0D4}">
      <dsp:nvSpPr>
        <dsp:cNvPr id="0" name=""/>
        <dsp:cNvSpPr/>
      </dsp:nvSpPr>
      <dsp:spPr>
        <a:xfrm>
          <a:off x="117746" y="2362"/>
          <a:ext cx="2405289" cy="1443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สถานที่การใช้งาน</a:t>
          </a:r>
          <a:endParaRPr lang="en-US" sz="3300" kern="1200"/>
        </a:p>
      </dsp:txBody>
      <dsp:txXfrm>
        <a:off x="117746" y="2362"/>
        <a:ext cx="2405289" cy="1443173"/>
      </dsp:txXfrm>
    </dsp:sp>
    <dsp:sp modelId="{837822B6-4BB4-4488-B017-708B7CB7E96F}">
      <dsp:nvSpPr>
        <dsp:cNvPr id="0" name=""/>
        <dsp:cNvSpPr/>
      </dsp:nvSpPr>
      <dsp:spPr>
        <a:xfrm>
          <a:off x="2763564" y="2362"/>
          <a:ext cx="2405289" cy="1443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รูปร่างของหุ่นยนต์</a:t>
          </a:r>
          <a:endParaRPr lang="en-US" sz="3300" kern="1200"/>
        </a:p>
      </dsp:txBody>
      <dsp:txXfrm>
        <a:off x="2763564" y="2362"/>
        <a:ext cx="2405289" cy="1443173"/>
      </dsp:txXfrm>
    </dsp:sp>
    <dsp:sp modelId="{5B44A08B-8897-4612-B24A-36500705FD69}">
      <dsp:nvSpPr>
        <dsp:cNvPr id="0" name=""/>
        <dsp:cNvSpPr/>
      </dsp:nvSpPr>
      <dsp:spPr>
        <a:xfrm>
          <a:off x="5409382" y="2362"/>
          <a:ext cx="2405289" cy="1443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การควบคุม</a:t>
          </a:r>
          <a:endParaRPr lang="en-US" sz="3300" kern="1200"/>
        </a:p>
      </dsp:txBody>
      <dsp:txXfrm>
        <a:off x="5409382" y="2362"/>
        <a:ext cx="2405289" cy="1443173"/>
      </dsp:txXfrm>
    </dsp:sp>
    <dsp:sp modelId="{EA29FD45-5C83-4F95-A2D2-70B10109A616}">
      <dsp:nvSpPr>
        <dsp:cNvPr id="0" name=""/>
        <dsp:cNvSpPr/>
      </dsp:nvSpPr>
      <dsp:spPr>
        <a:xfrm>
          <a:off x="1440655" y="1686064"/>
          <a:ext cx="2405289" cy="1443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การใช้งานบนอากาศ พื้น หรือน้ำ</a:t>
          </a:r>
          <a:endParaRPr lang="en-US" sz="3300" kern="1200"/>
        </a:p>
      </dsp:txBody>
      <dsp:txXfrm>
        <a:off x="1440655" y="1686064"/>
        <a:ext cx="2405289" cy="1443173"/>
      </dsp:txXfrm>
    </dsp:sp>
    <dsp:sp modelId="{0D36CCD9-3945-46E9-B9CC-8A8791B1C9FF}">
      <dsp:nvSpPr>
        <dsp:cNvPr id="0" name=""/>
        <dsp:cNvSpPr/>
      </dsp:nvSpPr>
      <dsp:spPr>
        <a:xfrm>
          <a:off x="4086473" y="1686064"/>
          <a:ext cx="2405289" cy="1443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เคลื่อนที่ได้หรือไม่ได้</a:t>
          </a:r>
          <a:endParaRPr lang="en-US" sz="3300" kern="1200"/>
        </a:p>
      </dsp:txBody>
      <dsp:txXfrm>
        <a:off x="4086473" y="1686064"/>
        <a:ext cx="2405289" cy="1443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CB60A-7068-48DF-860A-47CA091BA3CC}">
      <dsp:nvSpPr>
        <dsp:cNvPr id="0" name=""/>
        <dsp:cNvSpPr/>
      </dsp:nvSpPr>
      <dsp:spPr>
        <a:xfrm>
          <a:off x="0" y="739713"/>
          <a:ext cx="2230992" cy="141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699205-DC7A-4A07-A977-C9A3AF114BD9}">
      <dsp:nvSpPr>
        <dsp:cNvPr id="0" name=""/>
        <dsp:cNvSpPr/>
      </dsp:nvSpPr>
      <dsp:spPr>
        <a:xfrm>
          <a:off x="247888" y="975207"/>
          <a:ext cx="2230992" cy="1416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ควบคุมแบบแมนนวล</a:t>
          </a:r>
          <a:endParaRPr lang="en-US" sz="3300" kern="1200"/>
        </a:p>
      </dsp:txBody>
      <dsp:txXfrm>
        <a:off x="289381" y="1016700"/>
        <a:ext cx="2148006" cy="1333694"/>
      </dsp:txXfrm>
    </dsp:sp>
    <dsp:sp modelId="{EA9F9B15-AFE4-4553-8216-264D3BF5BEDF}">
      <dsp:nvSpPr>
        <dsp:cNvPr id="0" name=""/>
        <dsp:cNvSpPr/>
      </dsp:nvSpPr>
      <dsp:spPr>
        <a:xfrm>
          <a:off x="2726769" y="739713"/>
          <a:ext cx="2230992" cy="141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260E54-89D6-4BD5-9BD0-A62EDB55ED7A}">
      <dsp:nvSpPr>
        <dsp:cNvPr id="0" name=""/>
        <dsp:cNvSpPr/>
      </dsp:nvSpPr>
      <dsp:spPr>
        <a:xfrm>
          <a:off x="2974657" y="975207"/>
          <a:ext cx="2230992" cy="1416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ควบคุมกึ่งอัตโนมัติ</a:t>
          </a:r>
          <a:endParaRPr lang="en-US" sz="3300" kern="1200"/>
        </a:p>
      </dsp:txBody>
      <dsp:txXfrm>
        <a:off x="3016150" y="1016700"/>
        <a:ext cx="2148006" cy="1333694"/>
      </dsp:txXfrm>
    </dsp:sp>
    <dsp:sp modelId="{1093A464-EFA1-4488-BEE4-90E02CEC1D08}">
      <dsp:nvSpPr>
        <dsp:cNvPr id="0" name=""/>
        <dsp:cNvSpPr/>
      </dsp:nvSpPr>
      <dsp:spPr>
        <a:xfrm>
          <a:off x="5453538" y="739713"/>
          <a:ext cx="2230992" cy="141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CDE948-7AFB-4737-952B-22BCC024A036}">
      <dsp:nvSpPr>
        <dsp:cNvPr id="0" name=""/>
        <dsp:cNvSpPr/>
      </dsp:nvSpPr>
      <dsp:spPr>
        <a:xfrm>
          <a:off x="5701426" y="975207"/>
          <a:ext cx="2230992" cy="1416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/>
            <a:t>ควบคุมแบบอัตโนมัติ</a:t>
          </a:r>
          <a:endParaRPr lang="en-US" sz="3300" kern="1200"/>
        </a:p>
      </dsp:txBody>
      <dsp:txXfrm>
        <a:off x="5742919" y="1016700"/>
        <a:ext cx="2148006" cy="1333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97D563B-5696-41A9-BBFB-44C476D3EFBA}" type="datetimeFigureOut">
              <a:rPr lang="th-TH"/>
              <a:pPr>
                <a:defRPr/>
              </a:pPr>
              <a:t>21/01/66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h-TH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th-T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E9EF9B-7811-413F-9AF8-45874A02511F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2047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สวัสดีค่ะ ขอต้อนรับเข้าวิชาทฤษฎีหุ่นยนต์ ซึ่งวิชานี้ จะนำเสนอทฤษฎีพื้นฐานของวิชาหุ่นยนต์ เพื่อให้เข้าใจถึงระบบโครงสร้างของหุ่นยนต์ให้มากขึ้นค่ะ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สุดท้าย หุ่นยนต์คือกลไก เราจะสร้างหุ่นยนต์อุตสาหกรรมไม่ได้เลย ถ้าคำนวณ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Dynamics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ไม่เป็น สำหรับบางคน อาจจะบอกว่า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 motor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ที่มีอยู่ในปัจจุบัน ก็เพียงพอสำหรับสร้างหุ่นยนต์ได้ ก็ไม่ผิดค่ะ ปัจจุบัน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 motor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สามารถควบคุมตำแหน่ง ระยะทาง ให้ได้หมด แต่แน่นอนว่า ถ้าเราอยากจะทราบว่า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ที่ใช้ได้ กี่กิโล โครงสร้างหุ่นยนต์จะต้องหนักเท่าไหร่ จะเลือก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 motor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ยังไง ให้ถูกต้องตาม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สเปค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ไม่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spec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ทำให้หุ่นยนต์เสียเร็ว หรือ ขยับไม่ได้ ไม่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spec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ไปซึ่งราคาก็แพงอีก ในบทนี้ จะอธิบายวิธีการคำนวณ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Dynamics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สำหรับหุ่นยนต์อุตสาหกรรม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โดยเริ่มจาก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Jacobian Matrix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สำหรับหุ่นยนต์อุตสาหกรรม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 และ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การคำนวณ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ของหุ่นยนต์อุตสาหกรรมทั้งหมด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10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99542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เมื่อจบคอร</a:t>
            </a:r>
            <a:r>
              <a:rPr lang="th-TH" dirty="0" err="1"/>
              <a:t>์ส</a:t>
            </a:r>
            <a:r>
              <a:rPr lang="th-TH" dirty="0"/>
              <a:t>นี้ ดิฉันคาดว่าจะเข้าใจหุ่นยนต์ และโลกของหุ่นยนต์มากยิ่งขึ้น โดยเฉพาะหุ่นยนต์อุตสาหกรรมค่ะ และเข้าใจวิธีการคำนวณ </a:t>
            </a:r>
            <a:r>
              <a:rPr lang="en-US" dirty="0"/>
              <a:t>Forward </a:t>
            </a:r>
            <a:r>
              <a:rPr lang="th-TH" dirty="0"/>
              <a:t>และ </a:t>
            </a:r>
            <a:r>
              <a:rPr lang="en-US" dirty="0"/>
              <a:t>Inverse Kinematics </a:t>
            </a:r>
            <a:r>
              <a:rPr lang="th-TH" dirty="0"/>
              <a:t>ของแขนหุ่นยนต์ได้ จากนั้น จะเข้าใจและทราบถึงวิธีการออกแบบหุ่นยนต์ และการประยุกต์ใช้หุ่นยนต์ในงาน สำหรับส่วนสุดท้าย</a:t>
            </a:r>
            <a:r>
              <a:rPr lang="en-US" dirty="0"/>
              <a:t> </a:t>
            </a:r>
            <a:r>
              <a:rPr lang="th-TH" dirty="0"/>
              <a:t>สำหรับผู้ที่ต้องการจะออกแบบหุ่นยนต์ ให้เข้าใจการคำนวณ </a:t>
            </a:r>
            <a:r>
              <a:rPr lang="en-US" dirty="0"/>
              <a:t>Dynamics </a:t>
            </a:r>
            <a:r>
              <a:rPr lang="th-TH" dirty="0"/>
              <a:t>ของหุ่นยนต์ และสามารถนำไปใช้งานกับการออกแบบของตัวเองได้ค่ะ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95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ในบทความนี้ จะอธิบายถึงว่า หุ่นยนต์คืออะไร มีประวัติความเป็นมาอย่างไร ในยุคปัจจุบันเราใช้งานหุ่นยนต์อะไรบ้าง แล้วอนาคตมีความเป็นไปได้ว่า จะทำอะไรได้บ้างค่ะ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คำถามแรกเริ่มคือ หุ่นยนต์คืออะไร สิ่งแรกที่เราจะนึกถึงก็คือ ในหนังมีหุ่นยนต์ที่รูปร่างหน้าตาเหมือนคนบ้าง แบบกลมๆ มีแขน ไม่มีแขนบ้า เช่น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R2D2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BB-8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หรือไม่ก็ในการ์ตูน ที่หุ่นยนต์จะมีรูปร่างเป็นหุ่นกระป๋อง มีล้อวิ่งได้ แต่ในชีวิตจริง ที่เราเห็น เป็นแบบนี้ค่ะ หุ่นยนต์ดูดฝุ่น หรืออย่างที่พระนครเหนือ จะมี... หุ่นยนต์กู้ภัย ในอุตสาหกรรมก็ หุ่นโครงสามเหลี่ยมที่ชื่อ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 robot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หรือ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kuka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ที่เห็นมีแต่แขน มีล้อติดมาบ้าง แต่ไม่มีหน้า เอ่ ไม่เห็นเหมือนกับที่เห็นในหนังเลย ซึ่ง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จริงๆ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แล้ว ตามนิยามของหุ่นยนต์ ทุกอย่างที่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ทุกๆ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คนเคยเห็น เคยสัมผัส ก็จัดว่าเป็นหุ่นยนต์ทั้งหมดค่ะ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13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0124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โดยนิยามแล้ว หุ่นยนต์ก็คือ เครื่องจักรค่ะ เป็นจักรกล ที่ออกแบบมาเพื่อทำตามคำสั่ง </a:t>
            </a:r>
            <a:r>
              <a:rPr lang="en-US" dirty="0"/>
              <a:t>1 </a:t>
            </a:r>
            <a:r>
              <a:rPr lang="th-TH" dirty="0"/>
              <a:t>อย่างขึ้นไป ได้อัตโนมัติ มีความเร็วและความแม่นยำมากตามความต้องการ และเพื่อการทำงานตามคำสั่ง หรือจุดประสงค์ของเรา รวมถึงต้องการความแม่นยำความเร็วที่มั่นคง ทำให้หุ่นยนต์ถูกออกแบบมาให้มีหลากหลายรูปแบบค่ะ ไม่จำเป็นจะต้องมีโครงสร้างเหมือน หรือคล้ายมนุษย์เพียงอย่างเดียว เหตุผลก็เพราะว่า เราต้องการให้หุ่นยนต์ทำตามจุดประสงค์ของเรา ถ้าหากออกแบบเอาไว้เกินจากความต้องการ มันก็สิ้นเปลืองเกินไปค่ะ ต้องการให้หยิบจับ ก็ใช้แค่มือแขน ต้องการให้วิ่ง ก็ใช้ขาหรือไม่ก็ล้อ ต้องการให้บิน ก็มีปีก ต้องการภาพก็ติดตั้งกล้อง เป็นต้น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9516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ก่อนที่จะไปที่ลักษณะ และจุดประสงค์ของหุ่นยนต์ จะพาไปดูประวัติของหุ่นยนต์ก่อนค่ะ ถ้าจะว่ากันตั้งแต่แรกแล้ว แนวคิดของหุ่นยนต์มีมานาน ตั้งแต่สมัยอียิปต์ หรือกรีซแล้วค่ะ บางครั้งเราอาจจะเห็นพวก</a:t>
            </a:r>
            <a:r>
              <a:rPr lang="th-TH" dirty="0" err="1"/>
              <a:t>ตุ้ก</a:t>
            </a:r>
            <a:r>
              <a:rPr lang="th-TH" dirty="0"/>
              <a:t>ตาของเล่น นาฬิกาลูกตุ้ม ที่เป็นไขลานมาตั้งแต่หลายร้อยปีก่อน ซึ่งพวกนี้ก็จัดเป็นคอน</a:t>
            </a:r>
            <a:r>
              <a:rPr lang="th-TH" dirty="0" err="1"/>
              <a:t>เซ็ปท์ข</a:t>
            </a:r>
            <a:r>
              <a:rPr lang="th-TH" dirty="0"/>
              <a:t>องหุ่นยนต์เช่นกัน แต่เพิ่งจะมาเริ่มสร้างหุ่นยนต์แบบเป็นเค้าโครงหุ่นยนต์ก็คือช่วงยุคปฏิวัติอุตสาหกรรม ซึ่งจะเริ่มมีระบบไฟฟ้า และจักรกล</a:t>
            </a:r>
            <a:r>
              <a:rPr lang="th-TH" dirty="0" err="1"/>
              <a:t>ต่างๆ</a:t>
            </a:r>
            <a:r>
              <a:rPr lang="th-TH" dirty="0"/>
              <a:t> เข้ามาผสมกับเครื่องจักร ซึ่งก็คือ ประมาณปี </a:t>
            </a:r>
            <a:r>
              <a:rPr lang="en-US" dirty="0"/>
              <a:t>1900</a:t>
            </a:r>
            <a:r>
              <a:rPr lang="th-TH" dirty="0"/>
              <a:t> 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266918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สำหรับแผนภาพ ถ้ามีเวลา อยากให้ดูแผนภาพว่า หุ่นยนต์ กับคอมพิวเตอร์นั้น แทบจะเรียกได้ว่ามีความสัมพันธ์ต่อเนื่องกันมาก หากไม่มีคอมพิวเตอร์ หุ่นยนต์ก็จะไม่สามารถพัฒนาได้ขนาดนี้ค่ะ</a:t>
            </a:r>
          </a:p>
          <a:p>
            <a:r>
              <a:rPr lang="th-TH" dirty="0"/>
              <a:t>ต่อจากนี้ จะสรุปประวัติของหุ่นยนต์อย่างคร่าวๆ ถ้าหากใครสนใจจะศึกษาเพิ่มเติม ให้ไปดูใน</a:t>
            </a:r>
            <a:r>
              <a:rPr lang="th-TH" dirty="0" err="1"/>
              <a:t>ลิ้งค์</a:t>
            </a:r>
            <a:r>
              <a:rPr lang="th-TH" dirty="0"/>
              <a:t>ท้ายบทค่ะ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12911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ในประมาณปี </a:t>
            </a:r>
            <a:r>
              <a:rPr lang="en-US" dirty="0"/>
              <a:t>1900</a:t>
            </a:r>
            <a:r>
              <a:rPr lang="th-TH" dirty="0"/>
              <a:t> แอล </a:t>
            </a:r>
            <a:r>
              <a:rPr lang="th-TH" dirty="0" err="1"/>
              <a:t>แฟรงก์</a:t>
            </a:r>
            <a:r>
              <a:rPr lang="th-TH" dirty="0"/>
              <a:t> บาม เขียนหนังสือพ่อมดแห่งออซ ซึ่งมีหุ่นตัดไม้ดีบุก เป็นแนวคิดหุ่นยนต์ตัวแรกของโลกค่ะ</a:t>
            </a:r>
          </a:p>
          <a:p>
            <a:r>
              <a:rPr lang="th-TH" dirty="0"/>
              <a:t>ต่อมา ประมาณปี </a:t>
            </a:r>
            <a:r>
              <a:rPr lang="en-US" dirty="0"/>
              <a:t>1930 </a:t>
            </a:r>
            <a:r>
              <a:rPr lang="th-TH" dirty="0"/>
              <a:t>ก็ได้เริ่มสร้างแขนหุ่นยนต์ที่ใช้ในอุตสาหกรรมที่อเมริกา โดยเลียนแบบมาจากแขนของมนุษย์ จากนั้น ระยะหนึ่ง จึงเริ่มใช้วงจร</a:t>
            </a:r>
            <a:r>
              <a:rPr lang="th-TH" dirty="0" err="1"/>
              <a:t>อิเล็กทรอนิคส์</a:t>
            </a:r>
            <a:r>
              <a:rPr lang="th-TH" dirty="0"/>
              <a:t>ควบคุมนิว</a:t>
            </a:r>
            <a:r>
              <a:rPr lang="th-TH" dirty="0" err="1"/>
              <a:t>แม</a:t>
            </a:r>
            <a:r>
              <a:rPr lang="th-TH" dirty="0"/>
              <a:t>ติ</a:t>
            </a:r>
            <a:r>
              <a:rPr lang="th-TH" dirty="0" err="1"/>
              <a:t>กส์</a:t>
            </a:r>
            <a:r>
              <a:rPr lang="th-TH" dirty="0"/>
              <a:t> และมอเตอร์</a:t>
            </a:r>
            <a:endParaRPr lang="en-US" dirty="0"/>
          </a:p>
          <a:p>
            <a:r>
              <a:rPr lang="th-TH" dirty="0"/>
              <a:t>และในช่วงปี </a:t>
            </a:r>
            <a:r>
              <a:rPr lang="en-US" dirty="0"/>
              <a:t>1939 </a:t>
            </a:r>
            <a:r>
              <a:rPr lang="th-TH" dirty="0"/>
              <a:t>ได้มีการนำเสนอ </a:t>
            </a:r>
            <a:r>
              <a:rPr lang="en-US" dirty="0"/>
              <a:t>Humanoid robot </a:t>
            </a:r>
            <a:r>
              <a:rPr lang="th-TH" dirty="0"/>
              <a:t>ที่ชื่อ</a:t>
            </a:r>
            <a:r>
              <a:rPr lang="en-US" dirty="0"/>
              <a:t> </a:t>
            </a:r>
            <a:r>
              <a:rPr lang="en-US" dirty="0" err="1"/>
              <a:t>Elektro</a:t>
            </a:r>
            <a:r>
              <a:rPr lang="en-US" dirty="0"/>
              <a:t> </a:t>
            </a:r>
            <a:r>
              <a:rPr lang="th-TH" dirty="0"/>
              <a:t>ในงาน </a:t>
            </a:r>
            <a:r>
              <a:rPr lang="en-US" dirty="0"/>
              <a:t>World’s Fair </a:t>
            </a:r>
            <a:r>
              <a:rPr lang="th-TH" dirty="0"/>
              <a:t>ซึ่งมีความสามารถ ที่เรียกได้ว่า เกินเทคโนโลยีในสมัยนั้นมาก ก็คือ เดินได้ พูดได้ สูบบุหรี่ เป่าลูกโป่ง ขยับหัวและแขนได้ ซึ่งควบคุมด้วย คอมพิวเตอร์จักรกลในสมัยนั้น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94632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ต่อมา หลังจากที่เริ่มมีหุ่นยนต์เกิดขึ้น จึงเกิดการตื่นตัวบางอย่าง ที่ทำให้บางคนกลัวหุ่นยนต์ ดังนั้นประมาณปี </a:t>
            </a:r>
            <a:r>
              <a:rPr lang="en-US" dirty="0"/>
              <a:t>1941 </a:t>
            </a:r>
            <a:r>
              <a:rPr lang="th-TH" dirty="0"/>
              <a:t>ไอแซค </a:t>
            </a:r>
            <a:r>
              <a:rPr lang="th-TH" dirty="0" err="1"/>
              <a:t>อะ</a:t>
            </a:r>
            <a:r>
              <a:rPr lang="th-TH" dirty="0"/>
              <a:t>ซิมอฟ นักเขียนนิยายแนววิทยาศาสตร์ ก็คิดค้นกฎสามข้อของหุ่นยนต์ ซึ่งกฎนี้ ก็ยังยึดถือ และใช้งานในปัจจุบัน ก็คือ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th-TH" dirty="0"/>
              <a:t>หุ่นยนต์ต้องไม่ทำร้ายมนุษย์ และห้ามนิ่งเฉยปล่อยให้มนุษย์เป็นอันตราย</a:t>
            </a:r>
          </a:p>
          <a:p>
            <a:pPr marL="457200" lvl="1" indent="0">
              <a:buNone/>
            </a:pPr>
            <a:r>
              <a:rPr lang="en-US" dirty="0"/>
              <a:t>2. </a:t>
            </a:r>
            <a:r>
              <a:rPr lang="th-TH" dirty="0"/>
              <a:t>หุ่นยนต์ต้องเชื่อฟังคำสั่งมนุษย์ ตราบเท่าที่ไม่ขัดต่อกฎข้อแรก</a:t>
            </a:r>
          </a:p>
          <a:p>
            <a:pPr marL="457200" lvl="1" indent="0">
              <a:buNone/>
            </a:pPr>
            <a:r>
              <a:rPr lang="en-US" dirty="0"/>
              <a:t>3. </a:t>
            </a:r>
            <a:r>
              <a:rPr lang="th-TH" dirty="0"/>
              <a:t>หุ่นยนต์สามารถป้องกันตัวได้ ตราบเท่าที่ไม่ขัดต่อ</a:t>
            </a:r>
            <a:r>
              <a:rPr lang="th-TH" dirty="0" err="1"/>
              <a:t>กฏ</a:t>
            </a:r>
            <a:r>
              <a:rPr lang="th-TH" dirty="0"/>
              <a:t>ข้อหนึ่งและข้อสอง</a:t>
            </a:r>
          </a:p>
          <a:p>
            <a:r>
              <a:rPr lang="th-TH" dirty="0"/>
              <a:t>ต่อมาในปี </a:t>
            </a:r>
            <a:r>
              <a:rPr lang="en-US" dirty="0"/>
              <a:t>1948 </a:t>
            </a:r>
            <a:r>
              <a:rPr lang="th-TH" dirty="0"/>
              <a:t>นาย </a:t>
            </a:r>
            <a:r>
              <a:rPr lang="en-US" dirty="0"/>
              <a:t>William Grey Walter </a:t>
            </a:r>
            <a:r>
              <a:rPr lang="th-TH" dirty="0"/>
              <a:t>สร้างหุ่นยนต์ระบบอัตโนมัติที่ซับซ้อนครั้งแรก</a:t>
            </a:r>
            <a:r>
              <a:rPr lang="en-US" dirty="0"/>
              <a:t> </a:t>
            </a:r>
            <a:r>
              <a:rPr lang="th-TH" dirty="0"/>
              <a:t>มันถูกเรียกว่า </a:t>
            </a:r>
            <a:r>
              <a:rPr lang="en-US" dirty="0"/>
              <a:t>tortoises</a:t>
            </a:r>
            <a:r>
              <a:rPr lang="th-TH" dirty="0"/>
              <a:t> เต่า</a:t>
            </a:r>
            <a:r>
              <a:rPr lang="en-US" dirty="0"/>
              <a:t> </a:t>
            </a:r>
            <a:r>
              <a:rPr lang="th-TH" dirty="0"/>
              <a:t>เพราะรูปร่าง และความเร็วของมัน ซึ่งมันสามารถวิ่งไปที่ </a:t>
            </a:r>
            <a:r>
              <a:rPr lang="en-US" dirty="0"/>
              <a:t>Recharging station </a:t>
            </a:r>
            <a:r>
              <a:rPr lang="th-TH" dirty="0"/>
              <a:t>ได้</a:t>
            </a:r>
          </a:p>
          <a:p>
            <a:r>
              <a:rPr lang="th-TH" dirty="0"/>
              <a:t>และเมื่อปี </a:t>
            </a:r>
            <a:r>
              <a:rPr lang="en-US" dirty="0"/>
              <a:t>1950 – 1959 </a:t>
            </a:r>
            <a:r>
              <a:rPr lang="th-TH" dirty="0"/>
              <a:t>ระบบคอมพิวเตอร์เริ่มเข้าสู่ยุคของ </a:t>
            </a:r>
            <a:r>
              <a:rPr lang="en-US" dirty="0" err="1"/>
              <a:t>Transister</a:t>
            </a:r>
            <a:r>
              <a:rPr lang="en-US" dirty="0"/>
              <a:t> </a:t>
            </a:r>
            <a:r>
              <a:rPr lang="th-TH" dirty="0"/>
              <a:t>ซึ่งทำให้ลดขนาดและเพิ่มประสิทธิภาพของคอมพิวเตอร์ขึ้นมา จึงเริ่มมีแนวคิดที่ให้คอมพิวเตอร์เรียนรู้ได้ด้วยตัวเอง ซึ่งก็คือ </a:t>
            </a:r>
            <a:r>
              <a:rPr lang="en-US" dirty="0"/>
              <a:t>AI</a:t>
            </a:r>
            <a:r>
              <a:rPr lang="th-TH" dirty="0"/>
              <a:t> นั่นเอง ในช่วงนี้ ญี่ปุ่นก็ได้ออกหุ่นยนต์การ์ตูนตัวแรก ก็คือ </a:t>
            </a:r>
            <a:r>
              <a:rPr lang="en-US" dirty="0"/>
              <a:t>Astro boy </a:t>
            </a:r>
            <a:r>
              <a:rPr lang="th-TH" dirty="0"/>
              <a:t>หรือเจ้าหนูอะตอม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18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607544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ต่อมา ในปี </a:t>
            </a:r>
            <a:r>
              <a:rPr lang="en-US" dirty="0"/>
              <a:t>1969 </a:t>
            </a:r>
            <a:r>
              <a:rPr lang="th-TH" dirty="0"/>
              <a:t>วิค</a:t>
            </a:r>
            <a:r>
              <a:rPr lang="th-TH" dirty="0" err="1"/>
              <a:t>เต</a:t>
            </a:r>
            <a:r>
              <a:rPr lang="th-TH" dirty="0"/>
              <a:t>อร์ </a:t>
            </a:r>
            <a:r>
              <a:rPr lang="en-US" dirty="0"/>
              <a:t>Scheinman </a:t>
            </a:r>
            <a:r>
              <a:rPr lang="th-TH" dirty="0"/>
              <a:t>สร้างแขนหุ่นยนต์ที่ชื่อว่า </a:t>
            </a:r>
            <a:r>
              <a:rPr lang="en-US" dirty="0"/>
              <a:t>Stanford Arm </a:t>
            </a:r>
            <a:r>
              <a:rPr lang="th-TH" dirty="0"/>
              <a:t>ซึ่งเป็นหุ่นตัวแรกที่ควบคุมด้วยคอมพิวเตอร์อี</a:t>
            </a:r>
            <a:r>
              <a:rPr lang="th-TH" dirty="0" err="1"/>
              <a:t>เล็คท</a:t>
            </a:r>
            <a:r>
              <a:rPr lang="th-TH" dirty="0"/>
              <a:t>รอน</a:t>
            </a:r>
            <a:r>
              <a:rPr lang="th-TH" dirty="0" err="1"/>
              <a:t>ิคส์</a:t>
            </a:r>
            <a:endParaRPr lang="th-TH" dirty="0"/>
          </a:p>
          <a:p>
            <a:r>
              <a:rPr lang="th-TH" dirty="0"/>
              <a:t>ต่อมา ปี </a:t>
            </a:r>
            <a:r>
              <a:rPr lang="en-US" dirty="0"/>
              <a:t>1972 </a:t>
            </a:r>
            <a:r>
              <a:rPr lang="th-TH" dirty="0"/>
              <a:t>ที่มหาวิทยาลัยวา</a:t>
            </a:r>
            <a:r>
              <a:rPr lang="th-TH" dirty="0" err="1"/>
              <a:t>เซ</a:t>
            </a:r>
            <a:r>
              <a:rPr lang="th-TH" dirty="0"/>
              <a:t>ดะ ได้สร้างหุ่นยนต์ </a:t>
            </a:r>
            <a:r>
              <a:rPr lang="en-US" dirty="0"/>
              <a:t>android </a:t>
            </a:r>
            <a:r>
              <a:rPr lang="th-TH" dirty="0"/>
              <a:t>ที่หมายถึงว่า เป็นหุ่นคล้ายมนุษย์ ที่มีความฉลาดอยู่ ชื่อ </a:t>
            </a:r>
            <a:r>
              <a:rPr lang="en-US" dirty="0"/>
              <a:t>WABOT-1 </a:t>
            </a:r>
            <a:r>
              <a:rPr lang="th-TH" dirty="0"/>
              <a:t>ในปีเดียวกัน บริษัท </a:t>
            </a:r>
            <a:r>
              <a:rPr lang="en-US" dirty="0"/>
              <a:t>KUKA </a:t>
            </a:r>
            <a:r>
              <a:rPr lang="th-TH" dirty="0"/>
              <a:t>สร้างหุ่นยนต์อุตสาหกรรมตัวแรกของโลก ชื่อว่า </a:t>
            </a:r>
            <a:r>
              <a:rPr lang="en-US" dirty="0"/>
              <a:t>FAMULUS</a:t>
            </a:r>
            <a:endParaRPr lang="th-TH" dirty="0"/>
          </a:p>
          <a:p>
            <a:r>
              <a:rPr lang="th-TH" dirty="0"/>
              <a:t>จากนั้น ในปี </a:t>
            </a:r>
            <a:r>
              <a:rPr lang="en-US" dirty="0"/>
              <a:t>1974 </a:t>
            </a:r>
            <a:r>
              <a:rPr lang="th-TH" dirty="0"/>
              <a:t>หลังจากที่วิเคราะห์การทำงานของหุ่นยนต์ในช่วงระยะเวลาหนึ่ง จึงสร้างหุ่นยนต์ </a:t>
            </a:r>
            <a:r>
              <a:rPr lang="en-US" dirty="0"/>
              <a:t>SCARA Robot </a:t>
            </a:r>
            <a:r>
              <a:rPr lang="th-TH" dirty="0"/>
              <a:t>ขึ้นมา ซึ่งเป็นหุ่นยนต์ที่เหมาะสมกับการหยิบของจากที่หนึ่งไปวางอีกที่หนึ่งได้ดีที่สุด จากนั้น หุ่นยนต์ </a:t>
            </a:r>
            <a:r>
              <a:rPr lang="en-US" dirty="0"/>
              <a:t>SCARA robot </a:t>
            </a:r>
            <a:r>
              <a:rPr lang="th-TH" dirty="0"/>
              <a:t>จึงถูกสร้างเป็นผลิต</a:t>
            </a:r>
            <a:r>
              <a:rPr lang="th-TH" dirty="0" err="1"/>
              <a:t>ภั</a:t>
            </a:r>
            <a:r>
              <a:rPr lang="th-TH" dirty="0"/>
              <a:t>ณ</a:t>
            </a:r>
            <a:r>
              <a:rPr lang="th-TH" dirty="0" err="1"/>
              <a:t>ท์</a:t>
            </a:r>
            <a:r>
              <a:rPr lang="th-TH" dirty="0"/>
              <a:t> และตั้งไลน์การผลิตขึ้นในปี </a:t>
            </a:r>
            <a:r>
              <a:rPr lang="en-US" dirty="0"/>
              <a:t>1981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19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98389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ในปัจจุบัน หุ่นยนต์ได้ถูกใช้งานในหลากหลายรูปแบบมาก เริ่มตั้งแต่ในวงการอุตสาหกรรม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95164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ตั้งแต่ช่วงปี </a:t>
            </a:r>
            <a:r>
              <a:rPr lang="en-US" dirty="0"/>
              <a:t>1980 </a:t>
            </a:r>
            <a:r>
              <a:rPr lang="th-TH" dirty="0"/>
              <a:t>เป็นต้นมา หุ่นยนต์ถูกใช้กันอย่างกว้างขวางในงานอุตสาหกรรม ในภาพที่แสดงทางขวา คือภาพของหุ่นยนต์ </a:t>
            </a:r>
            <a:r>
              <a:rPr lang="en-US" dirty="0" err="1"/>
              <a:t>Kuka</a:t>
            </a:r>
            <a:r>
              <a:rPr lang="en-US" dirty="0"/>
              <a:t> </a:t>
            </a:r>
            <a:r>
              <a:rPr lang="th-TH" dirty="0"/>
              <a:t>ที่สร้างขึ้นในปี </a:t>
            </a:r>
            <a:r>
              <a:rPr lang="en-US" dirty="0"/>
              <a:t>1983 </a:t>
            </a:r>
            <a:r>
              <a:rPr lang="th-TH" dirty="0"/>
              <a:t>ค่ะ</a:t>
            </a:r>
          </a:p>
          <a:p>
            <a:r>
              <a:rPr lang="th-TH" dirty="0"/>
              <a:t>ต่อมา หลังจากที่คอมพิวเตอร์ และเทคโนโลยี </a:t>
            </a:r>
            <a:r>
              <a:rPr lang="en-US" dirty="0"/>
              <a:t>AI </a:t>
            </a:r>
            <a:r>
              <a:rPr lang="th-TH" dirty="0"/>
              <a:t>เริ่มมีการใช้งานอย่างกว้างขวาง บริษัทฮอนด้าเริ่มโปรเจค </a:t>
            </a:r>
            <a:r>
              <a:rPr lang="en-US" dirty="0"/>
              <a:t>Humanoid Research </a:t>
            </a:r>
            <a:r>
              <a:rPr lang="th-TH" dirty="0"/>
              <a:t>ในปี </a:t>
            </a:r>
            <a:r>
              <a:rPr lang="en-US" dirty="0"/>
              <a:t>1986 </a:t>
            </a:r>
            <a:r>
              <a:rPr lang="th-TH" dirty="0"/>
              <a:t>ซึ่งก็คือแลบที่สร้างหุ่นยนต์ </a:t>
            </a:r>
            <a:r>
              <a:rPr lang="en-US" dirty="0" err="1"/>
              <a:t>Asimo</a:t>
            </a:r>
            <a:r>
              <a:rPr lang="en-US" dirty="0"/>
              <a:t> </a:t>
            </a:r>
            <a:r>
              <a:rPr lang="th-TH" dirty="0"/>
              <a:t>ในอีกเกือบ </a:t>
            </a:r>
            <a:r>
              <a:rPr lang="en-US" dirty="0"/>
              <a:t>20 </a:t>
            </a:r>
            <a:r>
              <a:rPr lang="th-TH" dirty="0"/>
              <a:t>ปี ต่อมานั่นเอง</a:t>
            </a:r>
          </a:p>
          <a:p>
            <a:r>
              <a:rPr lang="th-TH" dirty="0"/>
              <a:t>พอถึงปี </a:t>
            </a:r>
            <a:r>
              <a:rPr lang="en-US" dirty="0"/>
              <a:t>1994 </a:t>
            </a:r>
            <a:r>
              <a:rPr lang="th-TH" dirty="0"/>
              <a:t>หุ่นยนต์เริ่มถูกนำไปใช้งานทางการแพทย์ ซึ่งก็คือ </a:t>
            </a:r>
            <a:r>
              <a:rPr lang="en-US" dirty="0" err="1"/>
              <a:t>Cyberknife</a:t>
            </a:r>
            <a:r>
              <a:rPr lang="en-US" dirty="0"/>
              <a:t> </a:t>
            </a:r>
            <a:r>
              <a:rPr lang="th-TH" dirty="0"/>
              <a:t> ซึ่งเป็นหุ่นยนต์ที่ผ่านการตรวจสอบของ </a:t>
            </a:r>
            <a:r>
              <a:rPr lang="en-US" dirty="0"/>
              <a:t>FDA </a:t>
            </a:r>
            <a:r>
              <a:rPr lang="th-TH" dirty="0"/>
              <a:t>ค่ะ</a:t>
            </a:r>
          </a:p>
          <a:p>
            <a:r>
              <a:rPr lang="th-TH" dirty="0"/>
              <a:t>จากนั้นเป็นต้นมา </a:t>
            </a:r>
            <a:r>
              <a:rPr lang="en-US" dirty="0"/>
              <a:t>UN </a:t>
            </a:r>
            <a:r>
              <a:rPr lang="th-TH" dirty="0"/>
              <a:t>ประกาศว่า มีการใช้หุ่นยนต์ </a:t>
            </a:r>
            <a:r>
              <a:rPr lang="en-US" dirty="0"/>
              <a:t>742,000 </a:t>
            </a:r>
            <a:r>
              <a:rPr lang="th-TH" dirty="0"/>
              <a:t>ตัวทั่วโลก</a:t>
            </a:r>
            <a:r>
              <a:rPr lang="en-US" dirty="0"/>
              <a:t> </a:t>
            </a:r>
            <a:r>
              <a:rPr lang="th-TH" dirty="0"/>
              <a:t>ในปี </a:t>
            </a:r>
            <a:r>
              <a:rPr lang="en-US" dirty="0"/>
              <a:t>2000</a:t>
            </a:r>
          </a:p>
          <a:p>
            <a:r>
              <a:rPr lang="th-TH" dirty="0"/>
              <a:t>จากนั้น จึงเริ่มมีการวิจัยและพัฒนา หุ่นยนต์ที่สร้างตัวเองได้ </a:t>
            </a:r>
            <a:r>
              <a:rPr lang="en-US" dirty="0"/>
              <a:t>self-reproduction robot</a:t>
            </a:r>
            <a:r>
              <a:rPr lang="th-TH" dirty="0"/>
              <a:t> หุ่นยนต์ที่เปลี่ยนแปลงรูปร่างได้ </a:t>
            </a:r>
            <a:r>
              <a:rPr lang="en-US" dirty="0"/>
              <a:t>self-replication robot</a:t>
            </a:r>
            <a:endParaRPr lang="th-TH" dirty="0"/>
          </a:p>
          <a:p>
            <a:r>
              <a:rPr lang="th-TH" dirty="0"/>
              <a:t>และสุดท้าย ซึ่งถือว่าเป็นการปฏิวัติอย่างหนึ่งของวงการหุ่นยนต์โลก ก็คือ หุ่นยนต์โซเฟีย ถูกบันทึกให้เป็นพลเมืองครั้งแรก ในประเทศซาอุดิอาระเบียค่ะ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20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01606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713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นี่คือ </a:t>
            </a:r>
            <a:r>
              <a:rPr lang="th-TH" dirty="0" err="1"/>
              <a:t>ลิ้งค์</a:t>
            </a:r>
            <a:r>
              <a:rPr lang="th-TH" dirty="0"/>
              <a:t>ประวัติของหุ่นยนต์ที่ได้สรุปมาค่ะ ในตอนต่อไป จะพูดถึงลักษณะของหุ่นยนต์ที่มีอยู่ในปัจจุบัน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54968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ต่อจากนี้ จะอธิบายถึงลักษณะของหุ่นยนต์ สำหรับลักษณะของหุ่นยนต์นั้น จะมีการแบ่งแยกหลากหลายรูปแบบกันค่ะ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23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การแบ่งลักษณะของหุ่นยนต์นั้น จะมีการแบ่งหลากหลายแบบ ได้แก่ สถานที่การใช้งาน เช่น บ้าน โรงงาน สถานประกอบการ โรงพยาบาล หรือ จะด้วยลักษณะของรูปร่างของตัวหุ่นยนต์เอง เช่น เหมือนหรือไม่เหมือนมนุษย์ คล้ายยานพาหนะ เป็นต้น หรือจะแบ่งด้วยการควบคุมหุ่นยนต์ ก็คือ เป็นระบบอัตโนมัติแบบมี </a:t>
            </a:r>
            <a:r>
              <a:rPr lang="en-US" dirty="0"/>
              <a:t>AI </a:t>
            </a:r>
            <a:r>
              <a:rPr lang="th-TH" dirty="0"/>
              <a:t>หรือไม่ใช่ </a:t>
            </a:r>
            <a:r>
              <a:rPr lang="en-US" dirty="0"/>
              <a:t>AI </a:t>
            </a:r>
            <a:r>
              <a:rPr lang="th-TH" dirty="0"/>
              <a:t>หรือ สภาวะที่ใช้งาน ก็คือ บินได้ ดำน้ำ หรืออยู่ที่น้ำ หรือ ใช้งานบนภาคพื้นดินปกติ และสุดท้าย ก็คือ การแบ่งแยกว่า เป็นหุ่นยนต์ที่เคลื่อนที่ได้หรือไม่ได้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01247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23192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510832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582053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28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92299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สำหรับเป้าหมายในการสร้างและใช้งานหุ่นยนต์นั้นคือ ต้องการที่จะแบ่งเบาภาระของมนุษย์ เช่น ช่วยลดแรงในการทำงาน ช่วยเหลือภาระหน้าที่การทำงานในชีวิตประจำวัน เช่น หุ่นทำความสะอาด หุ่นยนต์เสริฟ หรือแก้ปัญหาในเรื่องที่มนุษย์ไม่สามารถทำได้ สำหรับในงานอุตสาหกรรม การใช้แรงงานคนในบางงานนั้น มีอันตรายถ้าหากใช้คนทำงาน หรือ มีประสิทธิภาพที่ต่ำกว่า จึงนำหุ่นยนต์มาใช้แทนคน และเนื่องจากการทำงานของคนในระยะเวลายาวนาน จะทำให้ประสิทธิภาพการทำงานที่</a:t>
            </a:r>
            <a:r>
              <a:rPr lang="th-TH" dirty="0" err="1"/>
              <a:t>ต่ำลง</a:t>
            </a:r>
            <a:r>
              <a:rPr lang="th-TH" dirty="0"/>
              <a:t> ซึ่งหุ่นยนต์จะไม่เป็นเช่นนั้น สุดท้ายเมื่อมีการผลิตใช้หุ่นยนต์ในระยะเวลายาวนาน จะทำให้ราคาหุ่นยนต์</a:t>
            </a:r>
            <a:r>
              <a:rPr lang="th-TH" dirty="0" err="1"/>
              <a:t>ต่ำลง</a:t>
            </a:r>
            <a:r>
              <a:rPr lang="th-TH" dirty="0"/>
              <a:t> แต่ค่าแรงเพิ่มขึ้น ทำให้ในระยะเวลาหนึ่ง การใช้หุ่นยนต์จะมีค่าใช้จ่ายที่ต่ำกว่าใช้แรงงานคนได้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29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958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งานบริการ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266918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ถ้าหากแยกลักษณะการควบคุมเป็นสามแบบคือ แมนนวล กึ่งอัตโนมัติ และอัตโนมัติ ก็คือ การควบคุมโดยใช้มนุษย์เข้ามาร่วมด้วยหรือไม่ สำหรับการควบคุมแบบแมนนวล ตัวอย่างที่เห็นในปัจจุบันก็คือ เครื่องช่วยผ่าตัด</a:t>
            </a:r>
            <a:r>
              <a:rPr lang="th-TH" dirty="0" err="1"/>
              <a:t>ต่างๆ</a:t>
            </a:r>
            <a:r>
              <a:rPr lang="th-TH" dirty="0"/>
              <a:t> หรือ แขนขาเทียม ซึ่งเป็นการออกคำสั่งให้หุ่นขยับตามคำสั่งของเราทันที ส่วนการควบคุมแบบกึ่งอัตโนมัติ มีตัวอย่างที่เห็นคือ รถอัจฉริยะที่ขับได้ด้วยตัวเอง หรือ หุ่นยนต์ชนิด </a:t>
            </a:r>
            <a:r>
              <a:rPr lang="en-US" dirty="0"/>
              <a:t>Co-Robot</a:t>
            </a:r>
            <a:r>
              <a:rPr lang="th-TH" dirty="0"/>
              <a:t> ซึ่งฝั่งของคนจะทำงานประสานกับหุ่นยนต์ ซึ่งรอรับคำสั่งคีย์เวิร์ดบางอย่างจากมนุษย์ เช่นการกดปุ่ม หรือการยื่นของให้ หุ่นยนต์ชนิดนี้ มีการเขียนโปรแกรมไว้บ้างอยู่แล้ว ส่วนสำหรับการควบคุมแบบอัตโนมัติก็คือ หุ่นยนต์ไม่จำเป็นต้องมีมนุษย์เข้ามาเกี่ยวข้อง ซึ่งระบบนี้ หุ่นยนต์มักจะมีความเร็วสูง หรือ ไม่ตอบสนองต่อมนุษย์</a:t>
            </a:r>
            <a:r>
              <a:rPr lang="th-TH" dirty="0" err="1"/>
              <a:t>ใดๆ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30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798003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และสุดท้าย อาจจะแยกลักษณะของหุ่นยนต์ โดยการแบ่งชนิดเคลื่อนที่ได้ กับเคลื่อนที่ไม่ได้ ความหมายคือ หุ่นยนต์ที่ฐานมีการเปลี่ยนที่ จัดเป็นหุ่นยนต์ที่เคลื่อนที่ได้ค่ะ เช่น หุ่นยนต์ยานพาหนะ</a:t>
            </a:r>
            <a:r>
              <a:rPr lang="th-TH" dirty="0" err="1"/>
              <a:t>ใดๆ</a:t>
            </a:r>
            <a:r>
              <a:rPr lang="th-TH" dirty="0"/>
              <a:t> หุ่นยนต์ชนิดนี้มีความยากในการควบคุมอยู่ที่ ตำแหน่งที่ฐานมีการเปลี่ยนตลอดเวลา ทำให้เราไม่สามารถรู้ตำแหน่งของตัวมันเอง จึงต้องมีระบบนำทาง </a:t>
            </a:r>
            <a:r>
              <a:rPr lang="en-US" dirty="0"/>
              <a:t>Navigation </a:t>
            </a:r>
            <a:r>
              <a:rPr lang="th-TH" dirty="0"/>
              <a:t>ขึ้นมาค่ะ ซึ่งระบบนี้ จะมีตั้งแต่ติดตั้ง </a:t>
            </a:r>
            <a:r>
              <a:rPr lang="en-US" dirty="0"/>
              <a:t>GPS </a:t>
            </a:r>
            <a:r>
              <a:rPr lang="th-TH" dirty="0"/>
              <a:t>เลเซอร์สแกน หรือกล้อง เพื่อใช้ทำระบบนำทาง ส่วนหุ่นยนต์ที่เคลื่อนที่ไม่ได้นั้น ฐานจะติดอยู่กับพื้น ทำให้ต้องนำชิ้นงานเข้าไปทำงานในช่วงการทำงานของหุ่นยนต์ ซึ่งสามารถควบคุมได้ง่ายกว่า แต่ถ้าชิ้นงานเลยจากพื้นที่ทำงาน ก็จะทำงานไม่ได้ บางครั้ง หุ่นยนต์เหล่านี้ จึงอาจจะมีการติด </a:t>
            </a:r>
            <a:r>
              <a:rPr lang="en-US" dirty="0"/>
              <a:t>Linear motor </a:t>
            </a:r>
            <a:r>
              <a:rPr lang="th-TH" dirty="0"/>
              <a:t>ไว้ที่ฐาน เพื่อขยายพื้นที่การทำงานของหุ่นยนต์</a:t>
            </a:r>
            <a:r>
              <a:rPr lang="th-TH" dirty="0" err="1"/>
              <a:t>นั้นๆ</a:t>
            </a:r>
            <a:r>
              <a:rPr lang="th-TH" dirty="0"/>
              <a:t> 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107742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เนื่องจากว่า ในวิชานี้ จะเน้นเฉพาะไปที่หุ่นยนต์อุตสาหกรรมจึงจะขอแนะนำหุ่นยนต์อุตสาหกรรมในเบื้องต้นก่อนค่ะ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หุ่นยนต์อุตสาหกรรมคืออะไร เป็นที่แน่นอนว่า เป็นหุ่นยนต์ที่ผลิตขึ้น เพื่อใช้ในงานอุตสาหกรรมเป็นหลัก แต่ไม่ใช่ว่า จะใช้ได้แค่ในงานอุตสาหกรรมนะคะ หลายๆ ครั้ง สามารถนำไปปรับใช้กับงาน</a:t>
            </a:r>
            <a:r>
              <a:rPr lang="th-TH" dirty="0" err="1"/>
              <a:t>อื่นๆ</a:t>
            </a:r>
            <a:r>
              <a:rPr lang="th-TH" dirty="0"/>
              <a:t> ที่ไม่ใช่อุตสาหกรรมได้ค่ะ บางคนเอาไปทำวิจัย หรือเล่นหมากรุกก็มี ดังนั้น จึงต้องเขียนโปรแกรมให้ทำงานได้อัตโนมัติด้วย เนื่องจากว่า การประกอบ หรือการทำงานในโรงงาน จะต้องมีขั้นตอนที่ซับซ้อน ความแม่นยำของหุ่นยนต์ จึงจำเป็น รวมถึง ตัวหุ่นยนต์จะต้องทนทาน และใช้งานได้เป็นระยะเวลายาวนาน นั่นคือ สามารถใช้ได้</a:t>
            </a:r>
            <a:r>
              <a:rPr lang="th-TH" dirty="0" err="1"/>
              <a:t>ตลอดทั้ง</a:t>
            </a:r>
            <a:r>
              <a:rPr lang="th-TH" dirty="0"/>
              <a:t>วันทั้งคืนโดยไม่หยุดพัก และระบบไม่เสียหายหรือพังขณะใช้งาน มีความปลอดภัยต่อการใช้งานในระดับหนึ่ง แต่บางครั้ง ตัวหุ่นยนต์อุตสาหกรรมนั้นวิ่งด้วยความเร็วสูงมาก จึงเป็นอันตรายต่อคนทำงาน จึงต้องกั้นรั้ว หรือกระจกบ้าง หรือต้องมีระบบเซฟตี้ติดตั้งไว้ให้คนเอื้อมถึง หุ่นยนต์อุตสาหกรรมมีบทบาทในยุคปัจจุบันมากค่ะเพราะว่าจะลดค่าใช้จ่ายของงานในระยะยาว เนื่องจากค่าแรงที่สูงขึ้น แต่หุ่นยนต์กลับมีราคา</a:t>
            </a:r>
            <a:r>
              <a:rPr lang="th-TH" dirty="0" err="1"/>
              <a:t>ต่ำลง</a:t>
            </a:r>
            <a:r>
              <a:rPr lang="th-TH" dirty="0"/>
              <a:t> จึงมีการใช้ทดแทนแรงงานคนเป็นจำนวนมาก หรือบางครั้ง หุ่นยนต์จะช่วยแรงงานคนทำงาน เพื่อให้ทำงานได้สะดวกยิ่งขึ้น ตัวอย่างของหุ่นยนต์อุตสาหกรรมก็คือ แขนหุ่นยนต์</a:t>
            </a:r>
            <a:r>
              <a:rPr lang="en-US" dirty="0"/>
              <a:t> </a:t>
            </a:r>
            <a:r>
              <a:rPr lang="th-TH" dirty="0"/>
              <a:t>กับรถ </a:t>
            </a:r>
            <a:r>
              <a:rPr lang="en-US" dirty="0"/>
              <a:t>AGV </a:t>
            </a:r>
            <a:r>
              <a:rPr lang="th-TH" dirty="0"/>
              <a:t>ซึ่งในวิชานี้ เราจะโฟกัสไปที่ แขนหุ่นยนต์ เนื่องจากว่า ตัวแขนหุ่นยนต์ มีกลไกที่ไม่ซับซ้อน และเข้าใจทฤษฎีหุ่นยนต์ได้ง่าย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33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01247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แขนหุ่นยนต์ ภาษาอังกฤษ เรียกว่า</a:t>
            </a:r>
            <a:r>
              <a:rPr lang="en-US" dirty="0"/>
              <a:t> Robot arm </a:t>
            </a:r>
            <a:r>
              <a:rPr lang="th-TH" dirty="0"/>
              <a:t>หรือ บางคนจะเรียกว่า </a:t>
            </a:r>
            <a:r>
              <a:rPr lang="en-US" dirty="0"/>
              <a:t>Manipulator</a:t>
            </a:r>
            <a:r>
              <a:rPr lang="th-TH" dirty="0"/>
              <a:t> ซึ่งทั้งคู่ถือเป็นความหมายเดียวกัน แต่ </a:t>
            </a:r>
            <a:r>
              <a:rPr lang="en-US" dirty="0"/>
              <a:t>Manipulator </a:t>
            </a:r>
            <a:r>
              <a:rPr lang="th-TH" dirty="0"/>
              <a:t>มีความหมายที่ค่อนข้างจะเก่า และกว้างกว่า นั่นก็คือ กลไก</a:t>
            </a:r>
            <a:r>
              <a:rPr lang="th-TH" dirty="0" err="1"/>
              <a:t>ใดๆ</a:t>
            </a:r>
            <a:r>
              <a:rPr lang="th-TH" dirty="0"/>
              <a:t> ที่เป็นแขน แล้วขยับได้ ถือว่าเป็น </a:t>
            </a:r>
            <a:r>
              <a:rPr lang="en-US" dirty="0"/>
              <a:t>Manipulator </a:t>
            </a:r>
            <a:r>
              <a:rPr lang="th-TH" dirty="0"/>
              <a:t>ทั้งนั้น สำหรับแขนหุ่นยนต์ จะแบ่งเป็น </a:t>
            </a:r>
            <a:r>
              <a:rPr lang="en-US" dirty="0"/>
              <a:t>2 </a:t>
            </a:r>
            <a:r>
              <a:rPr lang="th-TH" dirty="0"/>
              <a:t>แบบ ก็คือ </a:t>
            </a:r>
            <a:r>
              <a:rPr lang="en-US" dirty="0"/>
              <a:t>Serial robot </a:t>
            </a:r>
            <a:r>
              <a:rPr lang="th-TH" dirty="0"/>
              <a:t>หรือแต่ละแกน จะต่อกันเป็นทอดๆค่ะ ส่วน </a:t>
            </a:r>
            <a:r>
              <a:rPr lang="en-US" dirty="0"/>
              <a:t>Parallel robot </a:t>
            </a:r>
            <a:r>
              <a:rPr lang="th-TH" dirty="0"/>
              <a:t>นั้นเป็นแต่ละแกนจะประกอบกันจากฐาน แล้วให้ส่วนปลายมีส่วนร่วมกัน แล้วขยับตามตำแหน่งหรือมุมองศา</a:t>
            </a:r>
            <a:r>
              <a:rPr lang="th-TH" dirty="0" err="1"/>
              <a:t>ต่างๆ</a:t>
            </a:r>
            <a:r>
              <a:rPr lang="th-TH" dirty="0"/>
              <a:t> ในวิชานี้ เราจะโฟกัสไปที่ </a:t>
            </a:r>
            <a:r>
              <a:rPr lang="en-US" dirty="0"/>
              <a:t>Serial robot </a:t>
            </a:r>
            <a:r>
              <a:rPr lang="th-TH" dirty="0"/>
              <a:t>ค่ะ โดยตัวอย่างของแขนหุ่นยนต์ชนิด </a:t>
            </a:r>
            <a:r>
              <a:rPr lang="en-US" dirty="0"/>
              <a:t>Serial robot </a:t>
            </a:r>
            <a:r>
              <a:rPr lang="th-TH" dirty="0"/>
              <a:t>ก็จะมี </a:t>
            </a:r>
            <a:r>
              <a:rPr lang="en-US" dirty="0"/>
              <a:t>SCARA robot </a:t>
            </a:r>
            <a:r>
              <a:rPr lang="th-TH" dirty="0"/>
              <a:t>ที่เป็นหุ่นยนต์ชนิด </a:t>
            </a:r>
            <a:r>
              <a:rPr lang="en-US" dirty="0"/>
              <a:t>4 </a:t>
            </a:r>
            <a:r>
              <a:rPr lang="th-TH" dirty="0"/>
              <a:t>แกน </a:t>
            </a:r>
            <a:r>
              <a:rPr lang="en-US" dirty="0"/>
              <a:t>6</a:t>
            </a:r>
            <a:r>
              <a:rPr lang="th-TH" dirty="0"/>
              <a:t> </a:t>
            </a:r>
            <a:r>
              <a:rPr lang="en-US" dirty="0"/>
              <a:t>Axis robot </a:t>
            </a:r>
            <a:r>
              <a:rPr lang="th-TH" dirty="0"/>
              <a:t>เป็นหุ่นยนต์ชนิด </a:t>
            </a:r>
            <a:r>
              <a:rPr lang="en-US" dirty="0"/>
              <a:t>6 </a:t>
            </a:r>
            <a:r>
              <a:rPr lang="th-TH" dirty="0"/>
              <a:t>แกน</a:t>
            </a:r>
            <a:r>
              <a:rPr lang="en-US" dirty="0"/>
              <a:t> Cartesian robot </a:t>
            </a:r>
            <a:r>
              <a:rPr lang="th-TH" dirty="0"/>
              <a:t>หรือ </a:t>
            </a:r>
            <a:r>
              <a:rPr lang="en-US" dirty="0"/>
              <a:t>XY Table </a:t>
            </a:r>
            <a:r>
              <a:rPr lang="th-TH" dirty="0"/>
              <a:t>หุ่นยนต์ที่เคลื่อนที่ตาม แนว </a:t>
            </a:r>
            <a:r>
              <a:rPr lang="en-US" dirty="0"/>
              <a:t>XYZ</a:t>
            </a:r>
            <a:r>
              <a:rPr lang="th-TH" dirty="0"/>
              <a:t> ค่ะ แต่แขนหุ่นยนต์อุตสาหกรรมไม่ได้มีเท่าที่แสดงให้เห็นในภาพนะคะ มีอีกหลายตัว เช่น หุ่นยนต์ </a:t>
            </a:r>
            <a:r>
              <a:rPr lang="en-US" dirty="0"/>
              <a:t>5 </a:t>
            </a:r>
            <a:r>
              <a:rPr lang="th-TH" dirty="0"/>
              <a:t>แกน หุ่นยนต์ </a:t>
            </a:r>
            <a:r>
              <a:rPr lang="en-US" dirty="0"/>
              <a:t>7 </a:t>
            </a:r>
            <a:r>
              <a:rPr lang="th-TH" dirty="0"/>
              <a:t>แกน เป็นต้นค่ะ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95164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แขนหุ่นยนต์จะมีการอ้างอิงทั้งหมดเป็นระบบ </a:t>
            </a:r>
            <a:r>
              <a:rPr lang="en-US" dirty="0"/>
              <a:t>Coordinate system </a:t>
            </a:r>
            <a:r>
              <a:rPr lang="th-TH" dirty="0"/>
              <a:t>ก็คือ อ้างอิงเป็นแกน ตามกฎมือขวา วิธีการดูกฎมือขวา ก็คือ ยกมือขวาขึ้นมา ปลายนิ้วชี้หันไปทางใด ก็ให้อ้างอิงว่าเป็นแกน </a:t>
            </a:r>
            <a:r>
              <a:rPr lang="en-US" dirty="0"/>
              <a:t>X </a:t>
            </a:r>
            <a:r>
              <a:rPr lang="th-TH" dirty="0"/>
              <a:t>และเมื่องอมือ หมุนไป จะเป็นแกน </a:t>
            </a:r>
            <a:r>
              <a:rPr lang="en-US" dirty="0"/>
              <a:t>Y </a:t>
            </a:r>
            <a:r>
              <a:rPr lang="th-TH" dirty="0"/>
              <a:t>นิ้วโป้งที่ชี้ไปทางไหน ก็จะเป็นแกน </a:t>
            </a:r>
            <a:r>
              <a:rPr lang="en-US" dirty="0"/>
              <a:t>Z </a:t>
            </a:r>
            <a:r>
              <a:rPr lang="th-TH" dirty="0"/>
              <a:t>ค่ะ โดยตัวหุ่นยนต์จะมี </a:t>
            </a:r>
            <a:r>
              <a:rPr lang="en-US" dirty="0"/>
              <a:t>coordinate </a:t>
            </a:r>
            <a:r>
              <a:rPr lang="th-TH" dirty="0"/>
              <a:t>เฉพาะเจาะจง ที่ทุกคนต้องรู้ อย่างแรกก็คือ </a:t>
            </a:r>
            <a:r>
              <a:rPr lang="en-US" dirty="0"/>
              <a:t>Base Coordinate </a:t>
            </a:r>
            <a:r>
              <a:rPr lang="th-TH" dirty="0"/>
              <a:t>หรือก็คือ ตำแหน่งจุดอ้างอิงหุ่นยนต์ โดยส่วนใหญ่จะอยู่ที่ฐานของหุ่นยนต์ ตำแหน่งนี้ ถ้าอ้างอิงกับตัวหุ่นยนต์ของมันเอง ก็คือ ตำแหน่ง </a:t>
            </a:r>
            <a:r>
              <a:rPr lang="en-US" dirty="0"/>
              <a:t>(0,0,0)</a:t>
            </a:r>
            <a:r>
              <a:rPr lang="th-TH" dirty="0"/>
              <a:t> ค่ะ บางคนจะเข้าใจว่า </a:t>
            </a:r>
            <a:r>
              <a:rPr lang="en-US" dirty="0"/>
              <a:t>Base coordinate </a:t>
            </a:r>
            <a:r>
              <a:rPr lang="th-TH" dirty="0"/>
              <a:t>กับ </a:t>
            </a:r>
            <a:r>
              <a:rPr lang="en-US" dirty="0"/>
              <a:t>world coordinate </a:t>
            </a:r>
            <a:r>
              <a:rPr lang="th-TH" dirty="0"/>
              <a:t>คือตำแหน่งเดียวกัน ความจริงแล้วไม่ใช่ค่ะ ตำแหน่ง </a:t>
            </a:r>
            <a:r>
              <a:rPr lang="en-US" dirty="0"/>
              <a:t>world coordinate </a:t>
            </a:r>
            <a:r>
              <a:rPr lang="th-TH" dirty="0"/>
              <a:t>นั้นคือตำแหน่ง</a:t>
            </a:r>
            <a:r>
              <a:rPr lang="th-TH" dirty="0" err="1"/>
              <a:t>ใดๆ</a:t>
            </a:r>
            <a:r>
              <a:rPr lang="th-TH" dirty="0"/>
              <a:t> ที่เราอ้างอิง จะเป็นที่ตัวหุ่นก็ได้ หรือจะเป็นที่ </a:t>
            </a:r>
            <a:r>
              <a:rPr lang="en-US" dirty="0"/>
              <a:t>working station </a:t>
            </a:r>
            <a:r>
              <a:rPr lang="th-TH" dirty="0"/>
              <a:t>ก็ได้ ซึ่งจะโชว์ให้ดูในสไลด์ถัดไปค่ะ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86160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จากภาพ จะเห็นได้ว่า </a:t>
            </a:r>
            <a:r>
              <a:rPr lang="en-US" dirty="0"/>
              <a:t>Base Coordinate </a:t>
            </a:r>
            <a:r>
              <a:rPr lang="th-TH" dirty="0"/>
              <a:t>กับ </a:t>
            </a:r>
            <a:r>
              <a:rPr lang="en-US" dirty="0"/>
              <a:t>World coordinate </a:t>
            </a:r>
            <a:r>
              <a:rPr lang="th-TH" dirty="0"/>
              <a:t>นั้นเป็นคนละตัวกันนะคะ</a:t>
            </a:r>
            <a:r>
              <a:rPr lang="en-US" dirty="0"/>
              <a:t> </a:t>
            </a:r>
            <a:r>
              <a:rPr lang="th-TH" dirty="0"/>
              <a:t>ตัวอย่างเช่น บางครั้ง</a:t>
            </a:r>
            <a:r>
              <a:rPr lang="en-US" dirty="0"/>
              <a:t> </a:t>
            </a:r>
            <a:r>
              <a:rPr lang="th-TH" dirty="0"/>
              <a:t>ที่ </a:t>
            </a:r>
            <a:r>
              <a:rPr lang="en-US" dirty="0"/>
              <a:t>World coordinate </a:t>
            </a:r>
            <a:r>
              <a:rPr lang="th-TH" dirty="0"/>
              <a:t>คือตำแหน่ง </a:t>
            </a:r>
            <a:r>
              <a:rPr lang="en-US" dirty="0"/>
              <a:t>(0,0,0) </a:t>
            </a:r>
            <a:r>
              <a:rPr lang="th-TH" dirty="0"/>
              <a:t>แต่ตำแหน่งหุ่นยนต์ที่เมื่อเทียบกับ </a:t>
            </a:r>
            <a:r>
              <a:rPr lang="en-US" dirty="0"/>
              <a:t>world coordinate </a:t>
            </a:r>
            <a:r>
              <a:rPr lang="th-TH" dirty="0"/>
              <a:t>แล้ว อาจจะเป็น </a:t>
            </a:r>
            <a:r>
              <a:rPr lang="en-US" dirty="0"/>
              <a:t>100,50,-10 </a:t>
            </a:r>
            <a:r>
              <a:rPr lang="th-TH" dirty="0"/>
              <a:t>ก็ได้ เป็นต้น แต่เพราะว่าเป็นความยากลำบากในการคำนวณ และการอ้างอิง ดังนั้นส่วนใหญ่จึงอ้างอิงให้ </a:t>
            </a:r>
            <a:r>
              <a:rPr lang="en-US" dirty="0"/>
              <a:t>Base coordinate</a:t>
            </a:r>
            <a:r>
              <a:rPr lang="th-TH" dirty="0"/>
              <a:t> เป็นตำแหน่งเดียวกับ </a:t>
            </a:r>
            <a:r>
              <a:rPr lang="en-US" dirty="0"/>
              <a:t>World coordinate</a:t>
            </a:r>
            <a:r>
              <a:rPr lang="th-TH" dirty="0"/>
              <a:t> ค่ะ ต่อมา ตำแหน่งจุดปลายหุ่นยนต์ เรียกว่า </a:t>
            </a:r>
            <a:r>
              <a:rPr lang="en-US" dirty="0"/>
              <a:t>Mechanical Interface</a:t>
            </a:r>
            <a:r>
              <a:rPr lang="th-TH" dirty="0"/>
              <a:t> ย่อว่า </a:t>
            </a:r>
            <a:r>
              <a:rPr lang="en-US" dirty="0"/>
              <a:t>MIF </a:t>
            </a:r>
            <a:r>
              <a:rPr lang="th-TH" dirty="0"/>
              <a:t>และตำแหน่งจุดปลายหัวหยิบจับหรือก็คือ </a:t>
            </a:r>
            <a:r>
              <a:rPr lang="en-US" dirty="0"/>
              <a:t>Tool </a:t>
            </a:r>
            <a:r>
              <a:rPr lang="th-TH" dirty="0"/>
              <a:t>เรียกว่า </a:t>
            </a:r>
            <a:r>
              <a:rPr lang="en-US" dirty="0"/>
              <a:t>Tool Center point </a:t>
            </a:r>
            <a:r>
              <a:rPr lang="th-TH" dirty="0"/>
              <a:t>ย่อว่า </a:t>
            </a:r>
            <a:r>
              <a:rPr lang="en-US" dirty="0"/>
              <a:t>TCP </a:t>
            </a:r>
            <a:r>
              <a:rPr lang="th-TH" dirty="0"/>
              <a:t>ค่ะ ตำแหน่งทั้งสองนี้ ไม่ใช่ตำแหน่งเดียวกันค่ะ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726528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ซ้ายมือ คือภาพตำแหน่งปลายหุ่นยนต์ ที่เรียกว่า </a:t>
            </a:r>
            <a:r>
              <a:rPr lang="en-US" dirty="0"/>
              <a:t>Mechanical Interface </a:t>
            </a:r>
            <a:r>
              <a:rPr lang="th-TH" dirty="0"/>
              <a:t>ค่ะ คือตำแหน่งของหุ่นยนต์ ที่ยังไม่ได้ติดตั้ง </a:t>
            </a:r>
            <a:r>
              <a:rPr lang="en-US" dirty="0"/>
              <a:t>Tool </a:t>
            </a:r>
            <a:r>
              <a:rPr lang="th-TH" dirty="0" err="1"/>
              <a:t>ใดๆ</a:t>
            </a:r>
            <a:r>
              <a:rPr lang="th-TH" dirty="0"/>
              <a:t> ซึ่งแขนหุ่นยนต์อุตสาหกรรม จะออกแบบตำแหน่งนี้ ให้มีน</a:t>
            </a:r>
            <a:r>
              <a:rPr lang="th-TH" dirty="0" err="1"/>
              <a:t>้อตส</a:t>
            </a:r>
            <a:r>
              <a:rPr lang="th-TH" dirty="0"/>
              <a:t>กรู ที่ให้ผู้ใช้งานออกแบบหัว </a:t>
            </a:r>
            <a:r>
              <a:rPr lang="en-US" dirty="0"/>
              <a:t>Tool </a:t>
            </a:r>
            <a:r>
              <a:rPr lang="th-TH" dirty="0"/>
              <a:t>เพื่อใช้ในงาน</a:t>
            </a:r>
            <a:r>
              <a:rPr lang="th-TH" dirty="0" err="1"/>
              <a:t>ต่างๆ</a:t>
            </a:r>
            <a:r>
              <a:rPr lang="th-TH" dirty="0"/>
              <a:t> เช่นหยิบจับ เป็นต้น ส่วนทางขวามือนี้ เป็นแขนหุ่นยนต์ ที่ปลาย </a:t>
            </a:r>
            <a:r>
              <a:rPr lang="en-US" dirty="0"/>
              <a:t>Mechanical interface </a:t>
            </a:r>
            <a:r>
              <a:rPr lang="th-TH" dirty="0"/>
              <a:t>ติดตั้ง </a:t>
            </a:r>
            <a:r>
              <a:rPr lang="en-US" dirty="0"/>
              <a:t>Tool </a:t>
            </a:r>
            <a:r>
              <a:rPr lang="th-TH" dirty="0"/>
              <a:t>เสริมเข้าไป และแกน </a:t>
            </a:r>
            <a:r>
              <a:rPr lang="en-US" dirty="0"/>
              <a:t>Axis </a:t>
            </a:r>
            <a:r>
              <a:rPr lang="th-TH" dirty="0"/>
              <a:t>ที่เห็นจึงเรียกว่า </a:t>
            </a:r>
            <a:r>
              <a:rPr lang="en-US" dirty="0"/>
              <a:t>Tool Center Point </a:t>
            </a:r>
            <a:r>
              <a:rPr lang="th-TH" dirty="0"/>
              <a:t>ค่ะ</a:t>
            </a:r>
            <a:r>
              <a:rPr lang="en-US" dirty="0"/>
              <a:t> </a:t>
            </a:r>
            <a:r>
              <a:rPr lang="th-TH" dirty="0"/>
              <a:t>ซึ่ง </a:t>
            </a:r>
            <a:r>
              <a:rPr lang="en-US" dirty="0"/>
              <a:t>TCP </a:t>
            </a:r>
            <a:r>
              <a:rPr lang="th-TH" dirty="0"/>
              <a:t>จะมีแกนอ้างอิง เรียกว่า </a:t>
            </a:r>
            <a:r>
              <a:rPr lang="en-US" dirty="0"/>
              <a:t>Tool Coordinate </a:t>
            </a:r>
            <a:r>
              <a:rPr lang="th-TH" dirty="0"/>
              <a:t>ถ้าหากว่า ที่ตำแหน่งปลายของแขนหุ่นยนต์ ไม่ได้ติดตั้งอะไร จะถืออ้างอิงว่า </a:t>
            </a:r>
            <a:r>
              <a:rPr lang="en-US" dirty="0"/>
              <a:t>TCP </a:t>
            </a:r>
            <a:r>
              <a:rPr lang="th-TH" dirty="0"/>
              <a:t>กับ </a:t>
            </a:r>
            <a:r>
              <a:rPr lang="en-US" dirty="0"/>
              <a:t>MIF </a:t>
            </a:r>
            <a:r>
              <a:rPr lang="th-TH" dirty="0"/>
              <a:t>คือจุดเดียวกันได้ค่ะ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842358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สำหรับหน้านี้ คือสรุปการอธิบายข้อมูลพื้นฐานของแขนหุ่นยนต์</a:t>
            </a:r>
            <a:r>
              <a:rPr lang="th-TH" dirty="0" err="1"/>
              <a:t>ทั่วๆ</a:t>
            </a:r>
            <a:r>
              <a:rPr lang="th-TH" dirty="0"/>
              <a:t> ไปค่ะ ซึ่งในข้อมูลนี้ ก็ได้อธิบายเอาไว้ในหน้าก่อนๆ แล้ว สำหรับข้อมูล</a:t>
            </a:r>
            <a:r>
              <a:rPr lang="th-TH" dirty="0" err="1"/>
              <a:t>อื่นๆ</a:t>
            </a:r>
            <a:r>
              <a:rPr lang="th-TH" dirty="0"/>
              <a:t> ที่ระดับสูงกว่านี้ เช่น </a:t>
            </a:r>
            <a:r>
              <a:rPr lang="en-US" dirty="0"/>
              <a:t>Work coordinate</a:t>
            </a:r>
            <a:r>
              <a:rPr lang="th-TH" dirty="0"/>
              <a:t> จะพูดถึงในลำดับถัดไปค่ะ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38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51447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ก่อนที่จะเข้าในเรื่องของ </a:t>
            </a:r>
            <a:r>
              <a:rPr lang="en-US" dirty="0"/>
              <a:t>Coordinate System </a:t>
            </a:r>
            <a:r>
              <a:rPr lang="th-TH" dirty="0"/>
              <a:t>นั้น จะแนะนำให้ทราบถึงคำศัพท์บางตัวของแขนหุ่นยนต์ก่อนค่ะ </a:t>
            </a:r>
            <a:r>
              <a:rPr lang="en-US" dirty="0"/>
              <a:t>Base </a:t>
            </a:r>
            <a:r>
              <a:rPr lang="th-TH" dirty="0"/>
              <a:t>ก็คือฐานที่ใช้ติดตั้งหุ่นยนต์ จัดเป็นจุดตั้งต้นของแขนหุ่นยนต์ มักจะตั้งตำแหน่งนี้เป็น </a:t>
            </a:r>
            <a:r>
              <a:rPr lang="en-US" dirty="0"/>
              <a:t>(0,0,0) </a:t>
            </a:r>
            <a:r>
              <a:rPr lang="th-TH" dirty="0"/>
              <a:t>ต่อมาคือ </a:t>
            </a:r>
            <a:r>
              <a:rPr lang="en-US" dirty="0"/>
              <a:t>Joint </a:t>
            </a:r>
            <a:r>
              <a:rPr lang="th-TH" dirty="0"/>
              <a:t>ก็คือข้อหมุนนั่นเอง จะเป็นตำแหน่งที่ทำให้แขนหุ่นยนต์ขยับได้ค่ะ ถ้าสมมุติว่า แขนหุ่นยนต์คือแขนของเรา ตำแหน่ง </a:t>
            </a:r>
            <a:r>
              <a:rPr lang="en-US" dirty="0"/>
              <a:t>Joint </a:t>
            </a:r>
            <a:r>
              <a:rPr lang="th-TH" dirty="0"/>
              <a:t>ก็เปรียบได้กับ ไหล่ ศอก ข้อมือค่ะ โดยในตำแหน่งนี้ จะเป็นตำแหน่งที่เชื่อมต่อกับมอเตอร์เอาไว้ ต่อมา คำว่า </a:t>
            </a:r>
            <a:r>
              <a:rPr lang="en-US" dirty="0"/>
              <a:t>Link </a:t>
            </a:r>
            <a:r>
              <a:rPr lang="th-TH" dirty="0"/>
              <a:t>นั่นก็คือ แท่งแขนยาวๆ แบบที่เห็นในภาพ โดยเชื่อมต่อระหว่างแกนถึงแกน หรือจะเป็นฐานถึงแกน หรือจะเป็นแกนถึงจุดปลายของแขนก็ได้ค่ะ ถ้าเปรียบกับแขนของเรา ก็คือกระดูกท่อนแขนทั้งสองอันนี้ ส่วนอีกคำหนึ่งก็คือ </a:t>
            </a:r>
            <a:r>
              <a:rPr lang="en-US" dirty="0"/>
              <a:t>End of Arm </a:t>
            </a:r>
            <a:r>
              <a:rPr lang="th-TH" dirty="0"/>
              <a:t>เป็นตำแหน่งจุดปลายสุดของแขนหุ่นยนต์ ซึ่งเป็นตำแหน่งที่หุ่นยนต์จะนำไปใช้งาน</a:t>
            </a:r>
            <a:r>
              <a:rPr lang="th-TH" dirty="0" err="1"/>
              <a:t>ต่างๆ</a:t>
            </a:r>
            <a:r>
              <a:rPr lang="th-TH" dirty="0"/>
              <a:t> เพื่อการหยิบจับ หรือ ชี้เป้าหมายค่ะ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39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18145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การแพทย์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657971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ในแขนหุ่นยนต์อุตสาหกรรม จะมีการกำหนด </a:t>
            </a:r>
            <a:r>
              <a:rPr lang="en-US" dirty="0"/>
              <a:t>Coordinate System </a:t>
            </a:r>
            <a:r>
              <a:rPr lang="th-TH" dirty="0"/>
              <a:t>ไว้ทั้งหมด </a:t>
            </a:r>
            <a:r>
              <a:rPr lang="en-US" dirty="0"/>
              <a:t>4 </a:t>
            </a:r>
            <a:r>
              <a:rPr lang="th-TH" dirty="0"/>
              <a:t>แบบค่ะ แบบแรก </a:t>
            </a:r>
            <a:r>
              <a:rPr lang="en-US" dirty="0"/>
              <a:t>Joint Coordinate </a:t>
            </a:r>
            <a:r>
              <a:rPr lang="th-TH" dirty="0"/>
              <a:t>ก็คือการหมุนองศาในแต่ละ </a:t>
            </a:r>
            <a:r>
              <a:rPr lang="en-US" dirty="0"/>
              <a:t>Joint </a:t>
            </a:r>
            <a:r>
              <a:rPr lang="th-TH" dirty="0"/>
              <a:t>ของหุ่นยนต์ค่ะ โดย </a:t>
            </a:r>
            <a:r>
              <a:rPr lang="en-US" dirty="0"/>
              <a:t>Coordinate </a:t>
            </a:r>
            <a:r>
              <a:rPr lang="th-TH" dirty="0"/>
              <a:t>ชนิดนี้ จะเข้าใจได้ว่า หุ่นยนต์แต่ละ </a:t>
            </a:r>
            <a:r>
              <a:rPr lang="en-US" dirty="0"/>
              <a:t>Joint </a:t>
            </a:r>
            <a:r>
              <a:rPr lang="th-TH" dirty="0"/>
              <a:t>หมุนที่กี่องศา ซึ่งจะสามารถใช้ในการคำนวณว่า ตำแหน่งจุดปลายหุ่นยนต์นั้น อยู่ในตำแหน่งอะไรใน </a:t>
            </a:r>
            <a:r>
              <a:rPr lang="en-US" dirty="0"/>
              <a:t>world coordinate system </a:t>
            </a:r>
            <a:r>
              <a:rPr lang="th-TH" dirty="0"/>
              <a:t>ค่ะ </a:t>
            </a:r>
            <a:r>
              <a:rPr lang="en-US" dirty="0"/>
              <a:t>Joint Coordinate </a:t>
            </a:r>
            <a:r>
              <a:rPr lang="th-TH" dirty="0"/>
              <a:t>จัดเป็น </a:t>
            </a:r>
            <a:r>
              <a:rPr lang="en-US" dirty="0"/>
              <a:t>coordinate </a:t>
            </a:r>
            <a:r>
              <a:rPr lang="th-TH" dirty="0"/>
              <a:t>พื้นฐานสำหรับหุ่นยนต์ และผู้ที่สร้างหุ่นยนต์ทุกคนค่ะ สำหรับการใช้งานจริงในอุตสาหกรรมนั้น บางครั้งก็มีใช้ เช่น ชิ้นงานต้องหมุน </a:t>
            </a:r>
            <a:r>
              <a:rPr lang="en-US" dirty="0"/>
              <a:t>180 </a:t>
            </a:r>
            <a:r>
              <a:rPr lang="th-TH" dirty="0"/>
              <a:t>องศา ก็จะให้หุ่นยนต์ เป็นต้น ต่อมา </a:t>
            </a:r>
            <a:r>
              <a:rPr lang="en-US" dirty="0"/>
              <a:t>Cartesian coordinate </a:t>
            </a:r>
            <a:r>
              <a:rPr lang="th-TH" dirty="0"/>
              <a:t>หรือในหุ่นยนต์ตามตลาดจะเรียกว่า </a:t>
            </a:r>
            <a:r>
              <a:rPr lang="en-US" dirty="0"/>
              <a:t>world coordinate </a:t>
            </a:r>
            <a:r>
              <a:rPr lang="th-TH" dirty="0"/>
              <a:t>จะเป็นตำแหน่งอ้างอิงโดยใช้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th-TH" dirty="0"/>
              <a:t>เป็นเกณ</a:t>
            </a:r>
            <a:r>
              <a:rPr lang="th-TH" dirty="0" err="1"/>
              <a:t>ท์</a:t>
            </a:r>
            <a:r>
              <a:rPr lang="th-TH" dirty="0"/>
              <a:t>ค่ะ ส่วนใหญ่แนวแกน </a:t>
            </a:r>
            <a:r>
              <a:rPr lang="en-US" dirty="0"/>
              <a:t>Z </a:t>
            </a:r>
            <a:r>
              <a:rPr lang="th-TH" dirty="0"/>
              <a:t>จะชี้ขึ้นเสมอ แต่ </a:t>
            </a:r>
            <a:r>
              <a:rPr lang="en-US" dirty="0"/>
              <a:t>X </a:t>
            </a:r>
            <a:r>
              <a:rPr lang="th-TH" dirty="0"/>
              <a:t>กับ </a:t>
            </a:r>
            <a:r>
              <a:rPr lang="en-US" dirty="0"/>
              <a:t>Y </a:t>
            </a:r>
            <a:r>
              <a:rPr lang="th-TH" dirty="0"/>
              <a:t>นั้น ขึ้นอยู่กับยี่ห้อของหุ่นยนต์ค่ะ จึงต้องไปดู </a:t>
            </a:r>
            <a:r>
              <a:rPr lang="en-US" dirty="0"/>
              <a:t>Manual </a:t>
            </a:r>
            <a:r>
              <a:rPr lang="th-TH" dirty="0"/>
              <a:t>กำกับด้วย ต่อมา </a:t>
            </a:r>
            <a:r>
              <a:rPr lang="en-US" dirty="0"/>
              <a:t>Tool Coordinate </a:t>
            </a:r>
            <a:r>
              <a:rPr lang="th-TH" dirty="0"/>
              <a:t>คือตำแหน่งจุดที่หยิบจับของ ลักษณะจะเป็นเหมือน </a:t>
            </a:r>
            <a:r>
              <a:rPr lang="en-US" dirty="0"/>
              <a:t>world coordinate </a:t>
            </a:r>
            <a:r>
              <a:rPr lang="th-TH" dirty="0"/>
              <a:t>เช่นกัน แต่อ้างอิงที่ปลาย </a:t>
            </a:r>
            <a:r>
              <a:rPr lang="en-US" dirty="0"/>
              <a:t>tool </a:t>
            </a:r>
            <a:r>
              <a:rPr lang="th-TH" dirty="0"/>
              <a:t>ส่วน </a:t>
            </a:r>
            <a:r>
              <a:rPr lang="en-US" dirty="0"/>
              <a:t>work coordinate </a:t>
            </a:r>
            <a:r>
              <a:rPr lang="th-TH" dirty="0"/>
              <a:t>เป็นตำแหน่งอ้างอิงในพื้นที่ทำงานค่ะ มีประโยชน์กรณีที่ </a:t>
            </a:r>
            <a:r>
              <a:rPr lang="th-TH" dirty="0" err="1"/>
              <a:t>พืน</a:t>
            </a:r>
            <a:r>
              <a:rPr lang="th-TH" dirty="0"/>
              <a:t>ที่ทำงาน มี </a:t>
            </a:r>
            <a:r>
              <a:rPr lang="en-US" dirty="0"/>
              <a:t>template </a:t>
            </a:r>
            <a:r>
              <a:rPr lang="th-TH" dirty="0"/>
              <a:t>ที่ล้อคไว้อยู่แล้ว ถ้าหากจะเปลี่ยนตำแหน่ง </a:t>
            </a:r>
            <a:r>
              <a:rPr lang="en-US" dirty="0"/>
              <a:t>template </a:t>
            </a:r>
            <a:r>
              <a:rPr lang="th-TH" dirty="0"/>
              <a:t>ก็แค่เปลี่ยน </a:t>
            </a:r>
            <a:r>
              <a:rPr lang="en-US" dirty="0"/>
              <a:t>work coordinate </a:t>
            </a:r>
            <a:r>
              <a:rPr lang="th-TH" dirty="0"/>
              <a:t>นั้นไป จะจะทำให้รู้ตำแหน่งภายใน </a:t>
            </a:r>
            <a:r>
              <a:rPr lang="en-US" dirty="0"/>
              <a:t>template </a:t>
            </a:r>
            <a:r>
              <a:rPr lang="th-TH" dirty="0"/>
              <a:t>ได้ทันที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40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458454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ก่อนที่จะเข้าในเรื่องของบทเรียน หรือทฤษฎี จะขอแนะนำคำศัพท์ที่มีในวิชาหุ่นยนต์กันก่อนค่ะ</a:t>
            </a:r>
          </a:p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เนื่องจากว่า วิชาหุ่นยนต์ มาจากต่างประเทศ จึงมีคำศัพท์ภาษาอังกฤษมาก และภาษาไทยแปลไม่ค่อยได้ ถึงแปลได้ก็อาจจะรู้สึกแปร่งๆ และไม่ค่อยเข้าใจ เลยใช้คำทับศัพท์ไปเลยจะดีกว่า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1300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คำแรก </a:t>
            </a:r>
            <a:r>
              <a:rPr lang="en-US" dirty="0"/>
              <a:t>Robot </a:t>
            </a:r>
            <a:r>
              <a:rPr lang="th-TH" dirty="0"/>
              <a:t>คือ หุ่นยนต์ แต่บางคนจะได้ยินว่า </a:t>
            </a:r>
            <a:r>
              <a:rPr lang="en-US" dirty="0"/>
              <a:t>Robotics </a:t>
            </a:r>
            <a:r>
              <a:rPr lang="th-TH" dirty="0"/>
              <a:t>ซึ่ง</a:t>
            </a:r>
            <a:r>
              <a:rPr lang="th-TH" dirty="0" err="1"/>
              <a:t>จริงๆ</a:t>
            </a:r>
            <a:r>
              <a:rPr lang="th-TH" dirty="0"/>
              <a:t> แล้วแปลว่า การเรียนเรื่องเกี่ยวกับหุ่นยนต์ หมายถึง เทคนิค วิชาการ</a:t>
            </a:r>
            <a:r>
              <a:rPr lang="th-TH" dirty="0" err="1"/>
              <a:t>ใดๆ</a:t>
            </a:r>
            <a:r>
              <a:rPr lang="th-TH" dirty="0"/>
              <a:t> ที่มีหุ่นยนต์เข้ามาเกี่ยวข้องค่ะ เมื่อเติม </a:t>
            </a:r>
            <a:r>
              <a:rPr lang="en-US" dirty="0"/>
              <a:t>Industrial</a:t>
            </a:r>
            <a:r>
              <a:rPr lang="th-TH" dirty="0"/>
              <a:t>ที่แปลว่าอุตสาหกรรม</a:t>
            </a:r>
            <a:r>
              <a:rPr lang="en-US" dirty="0"/>
              <a:t> </a:t>
            </a:r>
            <a:r>
              <a:rPr lang="th-TH" dirty="0"/>
              <a:t>เข้าไปในคำว่า </a:t>
            </a:r>
            <a:r>
              <a:rPr lang="en-US" dirty="0"/>
              <a:t>Robot</a:t>
            </a:r>
            <a:r>
              <a:rPr lang="th-TH" dirty="0"/>
              <a:t> ก็เลยกลายเป็น </a:t>
            </a:r>
            <a:r>
              <a:rPr lang="en-US" dirty="0"/>
              <a:t>Industrial robot </a:t>
            </a:r>
            <a:r>
              <a:rPr lang="th-TH" dirty="0"/>
              <a:t>หุ่นยนต์อุตสาหกรรมค่ะ</a:t>
            </a:r>
            <a:r>
              <a:rPr lang="en-US" dirty="0"/>
              <a:t> </a:t>
            </a:r>
            <a:r>
              <a:rPr lang="th-TH" dirty="0"/>
              <a:t>คำศัพท์ที่สำคัญ ที่สุดของวิชานี้ ก็คือ </a:t>
            </a:r>
            <a:r>
              <a:rPr lang="en-US" dirty="0"/>
              <a:t>Link </a:t>
            </a:r>
            <a:r>
              <a:rPr lang="th-TH" dirty="0"/>
              <a:t>ซึ่งก็คือระยะระหว่างแกนหมุนหนึ่งกับอีกแกนหนึ่ง และ </a:t>
            </a:r>
            <a:r>
              <a:rPr lang="en-US" dirty="0"/>
              <a:t>Joint </a:t>
            </a:r>
            <a:r>
              <a:rPr lang="th-TH" dirty="0"/>
              <a:t>คือข้อหมุนและแกนหมุนค่ะ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/>
              <a:t>Joint </a:t>
            </a:r>
            <a:r>
              <a:rPr lang="th-TH" dirty="0"/>
              <a:t>ที่ขยับได้ </a:t>
            </a:r>
            <a:r>
              <a:rPr lang="en-US" dirty="0"/>
              <a:t>1 </a:t>
            </a:r>
            <a:r>
              <a:rPr lang="th-TH" dirty="0"/>
              <a:t>แกนหมุน จะถูกเรียกว่า </a:t>
            </a:r>
            <a:r>
              <a:rPr lang="en-US" dirty="0"/>
              <a:t>1 </a:t>
            </a:r>
            <a:r>
              <a:rPr lang="en-US" dirty="0" err="1"/>
              <a:t>Dof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/>
              <a:t>degree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42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9753291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เมื่อมี </a:t>
            </a:r>
            <a:r>
              <a:rPr lang="en-US" dirty="0"/>
              <a:t>Link </a:t>
            </a:r>
            <a:r>
              <a:rPr lang="th-TH" dirty="0"/>
              <a:t>และ </a:t>
            </a:r>
            <a:r>
              <a:rPr lang="en-US" dirty="0"/>
              <a:t>Joint </a:t>
            </a:r>
            <a:r>
              <a:rPr lang="th-TH" dirty="0"/>
              <a:t>แล้ว หุ่นยนต์จะสามารถประกอบกันได้ ซึ่งจะแบ่งเป็น </a:t>
            </a:r>
            <a:r>
              <a:rPr lang="en-US" dirty="0"/>
              <a:t>Serial Robot </a:t>
            </a:r>
            <a:r>
              <a:rPr lang="th-TH" dirty="0"/>
              <a:t>กับ </a:t>
            </a:r>
            <a:r>
              <a:rPr lang="en-US" dirty="0"/>
              <a:t>Parallel Robot</a:t>
            </a:r>
            <a:r>
              <a:rPr lang="th-TH" dirty="0"/>
              <a:t> หุ่น </a:t>
            </a:r>
            <a:r>
              <a:rPr lang="en-US" dirty="0"/>
              <a:t>Serial Robot </a:t>
            </a:r>
            <a:r>
              <a:rPr lang="th-TH" dirty="0"/>
              <a:t>คือ ลักษณะของหุ่นยนต์ ที่ </a:t>
            </a:r>
            <a:r>
              <a:rPr lang="en-US" dirty="0"/>
              <a:t>Links </a:t>
            </a:r>
            <a:r>
              <a:rPr lang="th-TH" dirty="0"/>
              <a:t>ต่อกันเป็นทอดๆ ต่อเนื่องกัน คล้ายแขนของมนุษย์ค่ะ สำหรับ </a:t>
            </a:r>
            <a:r>
              <a:rPr lang="en-US" dirty="0"/>
              <a:t>Parallel Robot </a:t>
            </a:r>
            <a:r>
              <a:rPr lang="th-TH" dirty="0"/>
              <a:t>นั้น ข้อ </a:t>
            </a:r>
            <a:r>
              <a:rPr lang="en-US" dirty="0"/>
              <a:t>Links </a:t>
            </a:r>
            <a:r>
              <a:rPr lang="th-TH" dirty="0"/>
              <a:t>จะต่อกันแล้วค่อยเชื่อมกันที่ด้านบน ถ้าจะให้เปรียบเทียบกับร่างกายมนุษย์ ก็คือ ขาของเรา ตอนที่ยืนสองข้าง</a:t>
            </a:r>
            <a:r>
              <a:rPr lang="th-TH" dirty="0" err="1"/>
              <a:t>พร้อมๆ</a:t>
            </a:r>
            <a:r>
              <a:rPr lang="th-TH" dirty="0"/>
              <a:t> กันค่ะ ซึ่งเมื่อขาฝั่งหนึ่งขยับ จะทำให้ตำแหน่งด้านบนขยับตามไปด้วย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43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01247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ซึ่งในหุ่นยนต์อุตสาหกรรมก็จะมี </a:t>
            </a:r>
            <a:r>
              <a:rPr lang="en-US" dirty="0"/>
              <a:t>Robot Arm </a:t>
            </a:r>
            <a:r>
              <a:rPr lang="th-TH" dirty="0"/>
              <a:t>คือแขนหุ่นยนต์ บางครั้งจะถูกเรียกว่า </a:t>
            </a:r>
            <a:r>
              <a:rPr lang="en-US" dirty="0"/>
              <a:t>Manipulator </a:t>
            </a:r>
            <a:r>
              <a:rPr lang="th-TH" dirty="0"/>
              <a:t>ซึ่งถูกเหมารวมว่าเป็น </a:t>
            </a:r>
            <a:r>
              <a:rPr lang="en-US" dirty="0"/>
              <a:t>Robot Arm </a:t>
            </a:r>
            <a:r>
              <a:rPr lang="th-TH" dirty="0"/>
              <a:t>ซึ่ง </a:t>
            </a:r>
            <a:r>
              <a:rPr lang="en-US" dirty="0"/>
              <a:t>Robot Arm </a:t>
            </a:r>
            <a:r>
              <a:rPr lang="th-TH" dirty="0"/>
              <a:t>จะมีหุ่นยนต์หลากหลายชนิด หนึ่งในนั้นเรียกว่า </a:t>
            </a:r>
            <a:r>
              <a:rPr lang="en-US" dirty="0"/>
              <a:t>Delta Robot </a:t>
            </a:r>
            <a:r>
              <a:rPr lang="th-TH" dirty="0"/>
              <a:t>เป็นหุ่นยนต์ </a:t>
            </a:r>
            <a:r>
              <a:rPr lang="en-US" dirty="0"/>
              <a:t>parallel </a:t>
            </a:r>
            <a:r>
              <a:rPr lang="th-TH" dirty="0"/>
              <a:t>ที่มี </a:t>
            </a:r>
            <a:r>
              <a:rPr lang="en-US" dirty="0"/>
              <a:t>3DOF </a:t>
            </a:r>
            <a:r>
              <a:rPr lang="th-TH" dirty="0"/>
              <a:t>มีลักษณะเหมือนแขนงกิ่งไม้มาบรรจบกันตรงกลางด้านล่าง หุ่นยนต์ชนิดนี้ ถึงจะมีพื้นที่การทำงานที่ไม่กว้างมาก แต่จัดเป็นหุ่นยนต์ที่เร็วมาก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44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669922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SCARA Robot </a:t>
            </a:r>
            <a:r>
              <a:rPr lang="th-TH" dirty="0"/>
              <a:t>เป็นหุ่นยนต์ชนิด </a:t>
            </a:r>
            <a:r>
              <a:rPr lang="en-US" dirty="0"/>
              <a:t>4 </a:t>
            </a:r>
            <a:r>
              <a:rPr lang="th-TH" dirty="0"/>
              <a:t>แกน นิยมและเน้นการหยิบจับสิ่งของในแนวราบ</a:t>
            </a:r>
          </a:p>
          <a:p>
            <a:r>
              <a:rPr lang="en-US" dirty="0"/>
              <a:t>6 Axis Robot </a:t>
            </a:r>
            <a:r>
              <a:rPr lang="th-TH" dirty="0"/>
              <a:t>เป็นหุ่นยนต์ชนิด </a:t>
            </a:r>
            <a:r>
              <a:rPr lang="en-US" dirty="0"/>
              <a:t>6 </a:t>
            </a:r>
            <a:r>
              <a:rPr lang="th-TH" dirty="0"/>
              <a:t>แกน ทำให้เคลื่อนไหวได้ใกล้เคียงกับแขนมนุษย์ ดังนั้น จึงสามารถทำได้เกือบทุกอย่าง ที่แขนมนุษย์ทำได้ ดังนั้น จึงมักนำไปใช้ในงานที่ต้องใช้มุมองศาที่แปลกออกไป เช่น ทากาว บัดกรี บางงานหุ่นยนต์ </a:t>
            </a:r>
            <a:r>
              <a:rPr lang="en-US" dirty="0"/>
              <a:t>6 </a:t>
            </a:r>
            <a:r>
              <a:rPr lang="th-TH" dirty="0"/>
              <a:t>แกนถูกนำมาใช้ เนื่องจากมีรูปร่างที่เพรียวลมมากว่า เหมาะกับการวิ่งหรือหลบหลีกสิ่งกีดขวาง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95164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ยังมีหุ่นยนต์อีกชนิดหนึ่ง ที่มีมีรูปร่างที่เกิดจาก </a:t>
            </a:r>
            <a:r>
              <a:rPr lang="en-US" dirty="0"/>
              <a:t>Linear motor </a:t>
            </a:r>
            <a:r>
              <a:rPr lang="th-TH" dirty="0"/>
              <a:t>ต่อกันแล้ววิ่งในแนว </a:t>
            </a:r>
            <a:r>
              <a:rPr lang="en-US" dirty="0"/>
              <a:t>3 </a:t>
            </a:r>
            <a:r>
              <a:rPr lang="th-TH" dirty="0"/>
              <a:t>แกน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th-TH" dirty="0"/>
              <a:t>นั่นก็คือ </a:t>
            </a:r>
            <a:r>
              <a:rPr lang="en-US" dirty="0"/>
              <a:t>Cartesian robot </a:t>
            </a:r>
            <a:r>
              <a:rPr lang="th-TH" dirty="0"/>
              <a:t>บางครั้งจะถูกเรียกว่า </a:t>
            </a:r>
            <a:r>
              <a:rPr lang="en-US" dirty="0"/>
              <a:t>XY table </a:t>
            </a:r>
            <a:r>
              <a:rPr lang="th-TH" dirty="0"/>
              <a:t>ค่ะ ต่อมา หุ่นยนต์ได้ถูกพัฒนา เพื่อใช้งานร่วมกับคนมากขึ้น จึงมีการสร้างหุ่นยนต์ชนิดใหม่ ที่ชื่อว่า </a:t>
            </a:r>
            <a:r>
              <a:rPr lang="en-US" dirty="0"/>
              <a:t>co-operate robot </a:t>
            </a:r>
            <a:r>
              <a:rPr lang="th-TH" dirty="0"/>
              <a:t>หรือเรียกสั้นๆ ว่า </a:t>
            </a:r>
            <a:r>
              <a:rPr lang="en-US" dirty="0"/>
              <a:t>co-robot </a:t>
            </a:r>
            <a:r>
              <a:rPr lang="th-TH" dirty="0"/>
              <a:t>เป็นหุ่นยนต์ที่สามารถใช้งานร่วมกับมนุษย์ได้ เนื่องจากมีระบบ </a:t>
            </a:r>
            <a:r>
              <a:rPr lang="en-US" dirty="0"/>
              <a:t>safety </a:t>
            </a:r>
            <a:r>
              <a:rPr lang="th-TH" dirty="0"/>
              <a:t>ที่แตกต่างไปจากหุ่นอุตสาหกรรมปกติ นั่นคือ การควบคุมด้วย </a:t>
            </a:r>
            <a:r>
              <a:rPr lang="en-US" dirty="0"/>
              <a:t>ISO standard </a:t>
            </a:r>
            <a:r>
              <a:rPr lang="th-TH" dirty="0"/>
              <a:t>จะไม่เหมือนกันค่ะ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811820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หุ่นยนต์อีกชนิดหนึ่งที่ใช้ในอุตสาหกรรม มานานแล้ว ก็คือ รถ</a:t>
            </a:r>
            <a:r>
              <a:rPr lang="en-US" dirty="0"/>
              <a:t> AGV </a:t>
            </a:r>
            <a:r>
              <a:rPr lang="th-TH" dirty="0"/>
              <a:t>ชื่อเต็มคือ </a:t>
            </a:r>
            <a:r>
              <a:rPr lang="en-US" dirty="0"/>
              <a:t>automatic guiding vehicle </a:t>
            </a:r>
            <a:r>
              <a:rPr lang="th-TH" dirty="0"/>
              <a:t>ใช้ในการขนส่ง การนำทาง มีสองแบบคือ แบบใช้เส้น และไม่ใช้เส้นค่ะ ในการทำงานกับ</a:t>
            </a:r>
            <a:r>
              <a:rPr lang="en-US" dirty="0"/>
              <a:t>Robot </a:t>
            </a:r>
            <a:r>
              <a:rPr lang="th-TH" dirty="0"/>
              <a:t>โดยปกติ </a:t>
            </a:r>
            <a:r>
              <a:rPr lang="en-US" dirty="0"/>
              <a:t>robot </a:t>
            </a:r>
            <a:r>
              <a:rPr lang="th-TH" dirty="0"/>
              <a:t>มักจะไม่สามารถทำงานได้อย่าง</a:t>
            </a:r>
            <a:r>
              <a:rPr lang="th-TH" dirty="0" err="1"/>
              <a:t>เดี่ยวๆ</a:t>
            </a:r>
            <a:r>
              <a:rPr lang="th-TH" dirty="0"/>
              <a:t> เนื่องจากโครงสร้างของมันถูกออกแบบให้ปรับใช้งานกับสิ่ง</a:t>
            </a:r>
            <a:r>
              <a:rPr lang="th-TH" dirty="0" err="1"/>
              <a:t>อื่นๆ</a:t>
            </a:r>
            <a:r>
              <a:rPr lang="th-TH" dirty="0"/>
              <a:t> ได้ โดยเฉพาะ ส่วนปลายแขน จะมี </a:t>
            </a:r>
            <a:r>
              <a:rPr lang="en-US" dirty="0"/>
              <a:t>Gripper</a:t>
            </a:r>
            <a:r>
              <a:rPr lang="th-TH" dirty="0"/>
              <a:t> คนไทยเรียกมือจับ</a:t>
            </a:r>
            <a:r>
              <a:rPr lang="en-US" dirty="0"/>
              <a:t> </a:t>
            </a:r>
            <a:r>
              <a:rPr lang="th-TH" dirty="0"/>
              <a:t>ที่ออกแบบมาเพื่องาน</a:t>
            </a:r>
            <a:r>
              <a:rPr lang="th-TH" dirty="0" err="1"/>
              <a:t>ต่างๆ</a:t>
            </a:r>
            <a:r>
              <a:rPr lang="th-TH" dirty="0"/>
              <a:t> โดยเฉพาะ ใช้หยิบจับบ้าง ใช้ดูดขึ้นมาบ้าง บางครั้งมีดีไซน์ที่คล้ายนิ้วมือคน บางครั้งก็แค่ตัวหนีบธรรมดาค่ะ ทั้งนี้ ขึ้นอยู่กับคนออกแบบและหน้าที่ของหุ่นยนต์นั้น สำหรับอีกอุปกรณ์หนึ่ง ที่มักจะใช้กับหุ่นยนต์ ก็คือ </a:t>
            </a:r>
            <a:r>
              <a:rPr lang="en-US" dirty="0"/>
              <a:t>Conveyor </a:t>
            </a:r>
            <a:r>
              <a:rPr lang="th-TH" dirty="0"/>
              <a:t>แปลไทยคือ สายพานลำเลียง ทำหน้าที่เพื่อ</a:t>
            </a:r>
            <a:r>
              <a:rPr lang="th-TH" dirty="0" err="1"/>
              <a:t>ฟีด</a:t>
            </a:r>
            <a:r>
              <a:rPr lang="th-TH" dirty="0"/>
              <a:t>ชินงานให้กับหุ่นยนต์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414452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เกี่ยวกับการเลือกใช้หุ่นยนต์นั้น จะต้องรู้จักและเลือก</a:t>
            </a:r>
            <a:r>
              <a:rPr lang="th-TH" dirty="0" err="1"/>
              <a:t>สเปค</a:t>
            </a:r>
            <a:r>
              <a:rPr lang="th-TH" dirty="0"/>
              <a:t>ตามที่เราต้องการ อย่างแรกที่เราจะต้องดูก็คือ </a:t>
            </a:r>
            <a:r>
              <a:rPr lang="en-US" dirty="0"/>
              <a:t>Precision </a:t>
            </a:r>
            <a:r>
              <a:rPr lang="th-TH" dirty="0"/>
              <a:t>คือค่าความแม่นยำของหุ่นยนต์เมื่อถึงปลายทาง นั่นคือ เมื่อหุ่นยนต์วิ่งไปถึงเป้าหมายแล้วหยุด หุ่นยนต์จะต้องห่างจากจุดที่จะวิ่งไป ไม่เกินค่า </a:t>
            </a:r>
            <a:r>
              <a:rPr lang="en-US" dirty="0"/>
              <a:t>precision </a:t>
            </a:r>
            <a:r>
              <a:rPr lang="th-TH" dirty="0"/>
              <a:t>ที่กำหนด ในหุ่นยนต์อุตสาหกรรม</a:t>
            </a:r>
            <a:r>
              <a:rPr lang="th-TH" dirty="0" err="1"/>
              <a:t>ทั่วๆ</a:t>
            </a:r>
            <a:r>
              <a:rPr lang="th-TH" dirty="0"/>
              <a:t> ไป ค่า </a:t>
            </a:r>
            <a:r>
              <a:rPr lang="en-US" dirty="0"/>
              <a:t>precision </a:t>
            </a:r>
            <a:r>
              <a:rPr lang="th-TH" dirty="0"/>
              <a:t>จะอยู่ที่ </a:t>
            </a:r>
            <a:r>
              <a:rPr lang="en-US" dirty="0"/>
              <a:t>0.001-0.002 mm </a:t>
            </a:r>
            <a:r>
              <a:rPr lang="th-TH" dirty="0"/>
              <a:t>แต่หุ่นยนต์ชนิด </a:t>
            </a:r>
            <a:r>
              <a:rPr lang="en-US" dirty="0"/>
              <a:t>co-robot </a:t>
            </a:r>
            <a:r>
              <a:rPr lang="th-TH" dirty="0"/>
              <a:t>จะอยู่ที่ </a:t>
            </a:r>
            <a:r>
              <a:rPr lang="en-US" dirty="0"/>
              <a:t>0.05 mm</a:t>
            </a:r>
            <a:r>
              <a:rPr lang="th-TH" dirty="0"/>
              <a:t> ต่อมาก็คือ </a:t>
            </a:r>
            <a:r>
              <a:rPr lang="en-US" dirty="0"/>
              <a:t>Payload </a:t>
            </a:r>
            <a:r>
              <a:rPr lang="th-TH" dirty="0"/>
              <a:t>คือน้ำหนักที่หุ่นยนต์สามารถแบกได้ค่ะ จะมี </a:t>
            </a:r>
            <a:r>
              <a:rPr lang="en-US" dirty="0"/>
              <a:t>2 </a:t>
            </a:r>
            <a:r>
              <a:rPr lang="th-TH" dirty="0"/>
              <a:t>กิโล </a:t>
            </a:r>
            <a:r>
              <a:rPr lang="en-US" dirty="0"/>
              <a:t>5 </a:t>
            </a:r>
            <a:r>
              <a:rPr lang="th-TH" dirty="0"/>
              <a:t>กิโล หรือมากกว่านั้นตามข้อมูลที่เขียนไว้ </a:t>
            </a:r>
            <a:r>
              <a:rPr lang="en-US" dirty="0"/>
              <a:t>Reach </a:t>
            </a:r>
            <a:r>
              <a:rPr lang="th-TH" dirty="0"/>
              <a:t>คือระยะเอื้อมสูงสุดที่ตำแหน่งปลายแขนสามารถวิ่งไปถึง ต่อมา </a:t>
            </a:r>
            <a:r>
              <a:rPr lang="en-US" dirty="0"/>
              <a:t>Maximum speed </a:t>
            </a:r>
            <a:r>
              <a:rPr lang="th-TH" dirty="0"/>
              <a:t>ซึ่งคือความเร็วในแต่ละ </a:t>
            </a:r>
            <a:r>
              <a:rPr lang="en-US" dirty="0"/>
              <a:t>joint </a:t>
            </a:r>
            <a:r>
              <a:rPr lang="th-TH" dirty="0"/>
              <a:t>หน่วยจะเป็น องศาต่อวินาที สำหรับกรณี </a:t>
            </a:r>
            <a:r>
              <a:rPr lang="en-US" dirty="0"/>
              <a:t>Joint </a:t>
            </a:r>
            <a:r>
              <a:rPr lang="th-TH" dirty="0"/>
              <a:t>ที่เป็นลักษณะวิ่งขึ้นลงนั้น ความเร็วจะเป็น เมตรต่อวินาที ค่ะ สุดท้าย ความเร็วรวมของหุ่นยนต์ จะคิดคำนวณเป็น </a:t>
            </a:r>
            <a:r>
              <a:rPr lang="en-US" dirty="0"/>
              <a:t>Cycle time </a:t>
            </a:r>
            <a:r>
              <a:rPr lang="th-TH" dirty="0"/>
              <a:t>ซึ่งจะถูกกำหนดด้วย</a:t>
            </a:r>
            <a:r>
              <a:rPr lang="th-TH" dirty="0" err="1"/>
              <a:t>การทำ</a:t>
            </a:r>
            <a:r>
              <a:rPr lang="th-TH" dirty="0"/>
              <a:t> </a:t>
            </a:r>
            <a:r>
              <a:rPr lang="en-US" dirty="0"/>
              <a:t>Standard Cycle time </a:t>
            </a:r>
            <a:r>
              <a:rPr lang="th-TH" dirty="0"/>
              <a:t>ก็คือเวลาเฉลี่ยเมื่อหุ่นยนต์วิ่งด้วยความเร็วสูงสุด ในแนวราบ </a:t>
            </a:r>
            <a:r>
              <a:rPr lang="en-US" dirty="0"/>
              <a:t>300 </a:t>
            </a:r>
            <a:r>
              <a:rPr lang="th-TH" dirty="0" err="1"/>
              <a:t>มม</a:t>
            </a:r>
            <a:r>
              <a:rPr lang="th-TH" dirty="0"/>
              <a:t> และยกสูง </a:t>
            </a:r>
            <a:r>
              <a:rPr lang="en-US" dirty="0"/>
              <a:t>25 </a:t>
            </a:r>
            <a:r>
              <a:rPr lang="th-TH" dirty="0" err="1"/>
              <a:t>มม</a:t>
            </a:r>
            <a:r>
              <a:rPr lang="th-TH" dirty="0"/>
              <a:t> ครบหนึ่งรอบ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48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24728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และงานภายในบ้าน ซึ่งถ้าให้บอกโดยง่ายๆ ก็คือ เราสามารถเห็นหุ่นยนต์ในชีวิตประจำวันได้ตลอด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5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96732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ซึ่งในวิชานี้ จะแนะนำหุ่นยนต์ในรูปแบบต่าง ๆ เป็นพื้นฐาน และจะเน้นหนักไปที่หุ่นยนต์อุตสาหกรรมค่ะ ก่อนอื่นจะเสนอหัวข้อของวิชานี้กันก่อนค่ะ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6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68371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สำหรับวิชานี้ จะมีทั้งหมด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 และแบ่งออกเป็น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หมวดหมู่ ซึ่งก็คือ</a:t>
            </a:r>
          </a:p>
          <a:p>
            <a:r>
              <a:rPr lang="th-TH" dirty="0"/>
              <a:t>ความรู้เบื้องต้นเกี่ยวกับหุ่นยนต์ และ ทฤษฎีคณิตศาสตร์พื้นฐาน</a:t>
            </a:r>
          </a:p>
          <a:p>
            <a:r>
              <a:rPr lang="th-TH" dirty="0"/>
              <a:t>การคำนวณ </a:t>
            </a:r>
            <a:r>
              <a:rPr lang="en-US" dirty="0"/>
              <a:t>Forward</a:t>
            </a:r>
            <a:r>
              <a:rPr lang="th-TH" dirty="0"/>
              <a:t> </a:t>
            </a:r>
            <a:r>
              <a:rPr lang="en-US" dirty="0"/>
              <a:t>Kinematics </a:t>
            </a:r>
            <a:r>
              <a:rPr lang="th-TH" dirty="0"/>
              <a:t>และ </a:t>
            </a:r>
            <a:r>
              <a:rPr lang="en-US" dirty="0"/>
              <a:t>Inverse Kinematics</a:t>
            </a:r>
          </a:p>
          <a:p>
            <a:r>
              <a:rPr lang="th-TH" dirty="0"/>
              <a:t>การออกแบบหุ่นยนต์อุตสาหกรรม และการนำหุ่นยนต์ไปใช้งาน และ</a:t>
            </a:r>
          </a:p>
          <a:p>
            <a:r>
              <a:rPr lang="en-US" dirty="0"/>
              <a:t>Dynamics </a:t>
            </a:r>
            <a:r>
              <a:rPr lang="th-TH" dirty="0"/>
              <a:t>ของหุ่นยนต์อุตสาหกรรม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7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7627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สำหรับ ความรู้เบื้องต้นของหุ่นยนต์ และปูพื้นคณิตศาสตร์ที่ใช้งานในหุ่นยนต์ ซึ่งจะทำให้ผู้เรียนเข้าใจบทบาทของหุ่นยนต์มากยิ่งขึ้น และเข้าใจว่า เราจะนำคณิตศาสตร์ไปใช้งานกับวิชานี้ได้อย่างไรค่ะ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โดยจะแบ่งออกเป็น </a:t>
            </a:r>
            <a:r>
              <a:rPr lang="th-TH" dirty="0"/>
              <a:t>ความรู้เบื้องต้นเกี่ยวกับหุ่นยนต์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ซึ่งจะอธิบายถึงสไลด์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 overview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นี้ด้วย จากนั้นจะพูดถึงความเป็นมาของหุ่นยนต์ การจำแนกลักษณะของหุ่นยนต์ และคำนิยาม คำศัพท์ที่ใช้ ซึ่งการอธิบายนี้ จะใช้ทั้งหมด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 และคณิตศาสตร์พื้นฐานของหุ่นยนต์ ซึ่งหลักๆ จะเน้นไปทาง 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เวคเตอร์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</a:t>
            </a:r>
            <a:r>
              <a:rPr lang="th-TH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เมตริกซ์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และการคำนวณ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Orientation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Homogenous Transform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สำหรับบทนี้ จะใช้ทั้งหมด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8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156789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ต่อมาก็คือ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เรื่อง</a:t>
            </a:r>
            <a:r>
              <a:rPr lang="th-TH" dirty="0"/>
              <a:t>การคำนวณ </a:t>
            </a:r>
            <a:r>
              <a:rPr lang="en-US" dirty="0"/>
              <a:t>Forward</a:t>
            </a:r>
            <a:r>
              <a:rPr lang="th-TH" dirty="0"/>
              <a:t> และ </a:t>
            </a:r>
            <a:r>
              <a:rPr lang="en-US" dirty="0"/>
              <a:t>Inverse Kinematics</a:t>
            </a:r>
            <a:r>
              <a:rPr lang="th-TH" dirty="0"/>
              <a:t> สำหรับ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การคำนวณหาตำแหน่งจุดปลายทาง หรือก็คือ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 Kinematics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ใช้เพื่อให้ทราบว่า หากเราขยับแขนหุ่นยนต์ด้วยมุมองศา ที่กำหนด ตำแหน่งปลายแขนคือตำแหน่งอะไร ถูกตำแหน่งตามที่เราต้องการหรือไม่ ซึ่งในเรื่องนี้ จะมีทั้งหมด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ตอนค่ะ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 ยังมีการคำนวณ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Kinematics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ซึ่งเป็นการคำนวณย้อนกลับหามุมองศา เพื่อให้หุ่นยนต์เคลื่อนที่ได้ถึงตำแหน่งปลายทางได้อย่างถูกต้อง สำหรับบทนี้ มี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ตอนค่ะ ซึ่งสองส่วนนี้มีความสำคัญกับงานหุ่นยนต์มากค่ะ เพราะว่า หุ่นยนต์จะไม่มีประโยชน์เลย ถ้าเราไม่รู้ว่า ตำแหน่งปลายทางคืออะไร และจะเคลื่อนที่ไปยังไง จากนั้น จะสรุป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Kinematics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ด้วยการแสดงตัวอย่างหุ่นยนต์ที่ใช้ในอุตสาหกรรม จำนวน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ตอนค่ะ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9EF9B-7811-413F-9AF8-45874A02511F}" type="slidenum">
              <a:rPr lang="th-TH" altLang="en-US" smtClean="0"/>
              <a:pPr>
                <a:defRPr/>
              </a:pPr>
              <a:t>9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15506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05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63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450829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28696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 2 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49263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092200"/>
            <a:ext cx="6991350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531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4888" y="1369219"/>
            <a:ext cx="3886200" cy="3263504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8001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 marL="2114550" indent="-285750">
              <a:buFont typeface="Wingdings" panose="05000000000000000000" pitchFamily="2" charset="2"/>
              <a:buChar char="§"/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0928" y="483518"/>
            <a:ext cx="7029242" cy="822214"/>
          </a:xfrm>
        </p:spPr>
        <p:txBody>
          <a:bodyPr/>
          <a:lstStyle>
            <a:lvl1pPr>
              <a:defRPr b="1" baseline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5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50652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33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10285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81753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07154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52830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19301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2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23177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27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pPr>
              <a:defRPr/>
            </a:pPr>
            <a:endParaRPr lang="th-TH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44856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h-TH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285773-90BE-4E0E-AAF5-FA1960D5F25F}" type="slidenum">
              <a:rPr lang="en-US" altLang="th-TH" smtClean="0"/>
              <a:pPr>
                <a:defRPr/>
              </a:pPr>
              <a:t>‹#›</a:t>
            </a:fld>
            <a:endParaRPr lang="th-TH" alt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B4E32-25B9-92BD-8BE4-F4866DF2A59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6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3902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0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thebigdata.com/2017/05/08/timeline-of-ai-and-robotic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istory_of_robot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microsoft.com/office/2017/06/relationships/model3d" Target="../media/model3d1.glb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08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600"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ทฤษฎีหุ่นยนต์</a:t>
            </a:r>
            <a:br>
              <a:rPr lang="th-TH" sz="360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600">
                <a:latin typeface="TH SarabunPSK" panose="020B0500040200020003" pitchFamily="34" charset="-34"/>
                <a:cs typeface="TH SarabunPSK" panose="020B0500040200020003" pitchFamily="34" charset="-34"/>
              </a:rPr>
              <a:t>Robotics Theory</a:t>
            </a:r>
            <a:endParaRPr lang="th-TH" sz="36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1500">
                <a:latin typeface="TH SarabunPSK" pitchFamily="34" charset="-34"/>
                <a:cs typeface="TH SarabunPSK" pitchFamily="34" charset="-34"/>
              </a:rPr>
              <a:t>อลิสา คูณาภินันท์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en-US" sz="2300">
                <a:solidFill>
                  <a:schemeClr val="tx1"/>
                </a:solidFill>
              </a:rPr>
              <a:t>Dynamics </a:t>
            </a:r>
            <a:r>
              <a:rPr lang="th-TH" sz="2300">
                <a:solidFill>
                  <a:schemeClr val="tx1"/>
                </a:solidFill>
              </a:rPr>
              <a:t>ของหุ่นยนต์อุตสาหกรรม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626CF5-8368-92F2-B13D-973A40BCF4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790663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62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th-TH" sz="3300">
                <a:solidFill>
                  <a:schemeClr val="tx1"/>
                </a:solidFill>
              </a:rPr>
              <a:t>จุดประสงค์ของวิชานี้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th-TH" dirty="0"/>
              <a:t>เข้าใจโลกของหุ่นยนต์ และหุ่นยนต์อุตสาหกรรม</a:t>
            </a:r>
          </a:p>
          <a:p>
            <a:r>
              <a:rPr lang="th-TH" dirty="0"/>
              <a:t>เข้าใจวิธีการคำนวณ </a:t>
            </a:r>
            <a:r>
              <a:rPr lang="en-US" dirty="0"/>
              <a:t>Forward </a:t>
            </a:r>
            <a:r>
              <a:rPr lang="th-TH" dirty="0"/>
              <a:t>และ </a:t>
            </a:r>
            <a:r>
              <a:rPr lang="en-US" dirty="0"/>
              <a:t>Inverse Kinematics</a:t>
            </a:r>
          </a:p>
          <a:p>
            <a:r>
              <a:rPr lang="th-TH" dirty="0"/>
              <a:t>เข้าใจวิธีการออกแบบหุ่นยนต์ และการประยุกต์ใช้หุ่นยนต์</a:t>
            </a:r>
          </a:p>
          <a:p>
            <a:r>
              <a:rPr lang="th-TH" dirty="0"/>
              <a:t>เข้าใจวิธีการคำนวณ </a:t>
            </a:r>
            <a:r>
              <a:rPr lang="en-US" dirty="0"/>
              <a:t>Dynamics </a:t>
            </a:r>
            <a:r>
              <a:rPr lang="th-TH" dirty="0"/>
              <a:t>ของหุ่นยนต์</a:t>
            </a:r>
          </a:p>
        </p:txBody>
      </p:sp>
    </p:spTree>
    <p:extLst>
      <p:ext uri="{BB962C8B-B14F-4D97-AF65-F5344CB8AC3E}">
        <p14:creationId xmlns:p14="http://schemas.microsoft.com/office/powerpoint/2010/main" val="12404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08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>
            <a:normAutofit/>
          </a:bodyPr>
          <a:lstStyle/>
          <a:p>
            <a:r>
              <a:rPr lang="th-TH" sz="3600"/>
              <a:t>คำนิยามของหุ่นยนต์</a:t>
            </a:r>
            <a:endParaRPr lang="en-US" sz="360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altLang="th-TH" sz="1500">
                <a:latin typeface="TH SarabunPSK" pitchFamily="34" charset="-34"/>
                <a:cs typeface="TH SarabunPSK" pitchFamily="34" charset="-34"/>
              </a:rPr>
              <a:t>อลิสา คูณาภินันท์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หุ่นยนต์คืออะไร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3615D-B923-4D5D-908D-ABF06FEE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0" r="20666"/>
          <a:stretch/>
        </p:blipFill>
        <p:spPr>
          <a:xfrm>
            <a:off x="468414" y="1394439"/>
            <a:ext cx="1850113" cy="13681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1A2EB-3D20-4DF4-AB19-957D03E55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87774"/>
            <a:ext cx="1665128" cy="1665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E13F8-7C22-405F-9A09-7664B7D753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32" y="1177221"/>
            <a:ext cx="1723293" cy="1723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6EBD89-8D97-4F0F-AF34-D440559971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00" y="2812957"/>
            <a:ext cx="2175345" cy="1665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45A18C-C7CE-4FCF-9555-B4C5674CCC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50" y="1454819"/>
            <a:ext cx="1871087" cy="12473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32D355-8EEB-4ED1-BC0B-4506738EED0E}"/>
              </a:ext>
            </a:extLst>
          </p:cNvPr>
          <p:cNvCxnSpPr/>
          <p:nvPr/>
        </p:nvCxnSpPr>
        <p:spPr>
          <a:xfrm>
            <a:off x="4427984" y="1275606"/>
            <a:ext cx="0" cy="33843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EDC6AB6-4121-4CD4-AE99-61BD8BC47B0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-749" r="11754" b="749"/>
          <a:stretch/>
        </p:blipFill>
        <p:spPr>
          <a:xfrm>
            <a:off x="4594150" y="2867719"/>
            <a:ext cx="1938043" cy="14380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079092-3C5F-4D8C-A931-7210259514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94439"/>
            <a:ext cx="1376234" cy="1526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54330E-38D8-4194-92AB-6D77E2FEBF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58" y="3114908"/>
            <a:ext cx="1836586" cy="11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th-TH" sz="3300">
                <a:solidFill>
                  <a:schemeClr val="tx1"/>
                </a:solidFill>
              </a:rPr>
              <a:t>หุ่นยนต์คืออะไร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9641-C5A3-462F-9202-D02F247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th-TH" dirty="0"/>
              <a:t>จักรกล ที่ออกแบบมาเพื่อทำงานตามคำสั่ง</a:t>
            </a:r>
          </a:p>
          <a:p>
            <a:r>
              <a:rPr lang="th-TH" dirty="0"/>
              <a:t>ทำงานอัตโนมัติ</a:t>
            </a:r>
          </a:p>
          <a:p>
            <a:r>
              <a:rPr lang="th-TH" dirty="0"/>
              <a:t>มีความเร็ว และแม่นยำสูง</a:t>
            </a:r>
          </a:p>
          <a:p>
            <a:r>
              <a:rPr lang="th-TH" dirty="0"/>
              <a:t>มีหลากหลายรูปแบบ </a:t>
            </a:r>
            <a:r>
              <a:rPr lang="en-US" dirty="0"/>
              <a:t>– </a:t>
            </a:r>
            <a:r>
              <a:rPr lang="th-TH" dirty="0"/>
              <a:t>จุดประสงค์การทำงาน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359251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37CF3-AFE6-4823-9D10-F98242360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0"/>
            <a:ext cx="9148719" cy="4931160"/>
          </a:xfrm>
        </p:spPr>
      </p:pic>
    </p:spTree>
    <p:extLst>
      <p:ext uri="{BB962C8B-B14F-4D97-AF65-F5344CB8AC3E}">
        <p14:creationId xmlns:p14="http://schemas.microsoft.com/office/powerpoint/2010/main" val="12069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A8555B-FFB7-4BD4-BD01-BEF0F4F0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46"/>
            <a:ext cx="9144000" cy="5111495"/>
          </a:xfrm>
        </p:spPr>
      </p:pic>
    </p:spTree>
    <p:extLst>
      <p:ext uri="{BB962C8B-B14F-4D97-AF65-F5344CB8AC3E}">
        <p14:creationId xmlns:p14="http://schemas.microsoft.com/office/powerpoint/2010/main" val="206661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DAAF15-9471-456B-AE74-2E9FE8B8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</p:spPr>
        <p:txBody>
          <a:bodyPr>
            <a:normAutofit/>
          </a:bodyPr>
          <a:lstStyle/>
          <a:p>
            <a:r>
              <a:rPr lang="th-TH">
                <a:solidFill>
                  <a:schemeClr val="tx2"/>
                </a:solidFill>
              </a:rPr>
              <a:t>ประวัติหุ่นยนต์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626C1-7C01-4021-BE2C-7C1309263C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" r="3" b="37808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85A7B-4301-4D7A-9345-CF267E3B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527" y="1671637"/>
            <a:ext cx="3771696" cy="2774752"/>
          </a:xfrm>
        </p:spPr>
        <p:txBody>
          <a:bodyPr>
            <a:normAutofit/>
          </a:bodyPr>
          <a:lstStyle/>
          <a:p>
            <a:r>
              <a:rPr lang="en-US" dirty="0"/>
              <a:t>1900 – </a:t>
            </a:r>
            <a:r>
              <a:rPr lang="en-US" dirty="0" err="1"/>
              <a:t>L.Frank</a:t>
            </a:r>
            <a:r>
              <a:rPr lang="en-US" dirty="0"/>
              <a:t> Baum – </a:t>
            </a:r>
            <a:r>
              <a:rPr lang="th-TH" dirty="0"/>
              <a:t>พ่อมดแห่งออซ </a:t>
            </a:r>
            <a:r>
              <a:rPr lang="en-US" dirty="0"/>
              <a:t>– </a:t>
            </a:r>
            <a:r>
              <a:rPr lang="th-TH" dirty="0"/>
              <a:t>หุ่นตัดไม้ดีบุก</a:t>
            </a:r>
          </a:p>
          <a:p>
            <a:r>
              <a:rPr lang="en-US" dirty="0"/>
              <a:t>1930 – </a:t>
            </a:r>
            <a:r>
              <a:rPr lang="th-TH" dirty="0"/>
              <a:t>แขนหุ่นยนต์อุตสาหกรรม ถูกใช้งานครั้งแรก</a:t>
            </a:r>
          </a:p>
          <a:p>
            <a:r>
              <a:rPr lang="en-US" dirty="0"/>
              <a:t>1939 – </a:t>
            </a:r>
            <a:r>
              <a:rPr lang="th-TH" dirty="0"/>
              <a:t>หุ่นยนต์ </a:t>
            </a:r>
            <a:r>
              <a:rPr lang="en-US" dirty="0"/>
              <a:t>Humanoid </a:t>
            </a:r>
            <a:r>
              <a:rPr lang="th-TH" dirty="0"/>
              <a:t>ชื่อ </a:t>
            </a:r>
            <a:r>
              <a:rPr lang="en-US" dirty="0" err="1"/>
              <a:t>Elektro</a:t>
            </a:r>
            <a:r>
              <a:rPr lang="en-US" dirty="0"/>
              <a:t> </a:t>
            </a:r>
            <a:r>
              <a:rPr lang="th-TH" dirty="0"/>
              <a:t>นำเสนอในงาน </a:t>
            </a:r>
            <a:r>
              <a:rPr lang="en-US" dirty="0"/>
              <a:t>World’s Fair</a:t>
            </a:r>
          </a:p>
        </p:txBody>
      </p:sp>
    </p:spTree>
    <p:extLst>
      <p:ext uri="{BB962C8B-B14F-4D97-AF65-F5344CB8AC3E}">
        <p14:creationId xmlns:p14="http://schemas.microsoft.com/office/powerpoint/2010/main" val="1631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2EBF37-8F46-4A5B-87CD-9D1EB593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</p:spPr>
        <p:txBody>
          <a:bodyPr>
            <a:normAutofit/>
          </a:bodyPr>
          <a:lstStyle/>
          <a:p>
            <a:r>
              <a:rPr lang="th-TH">
                <a:solidFill>
                  <a:schemeClr val="tx2"/>
                </a:solidFill>
              </a:rPr>
              <a:t>ประวัติหุ่นยนต์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E29C3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22282-464E-4055-BC3B-828AD59314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2" b="2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9FC4-8865-4D93-98E2-8276BCE4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527" y="1671637"/>
            <a:ext cx="3771696" cy="2774752"/>
          </a:xfrm>
        </p:spPr>
        <p:txBody>
          <a:bodyPr>
            <a:normAutofit/>
          </a:bodyPr>
          <a:lstStyle/>
          <a:p>
            <a:pPr>
              <a:buClr>
                <a:srgbClr val="E29C39"/>
              </a:buClr>
            </a:pPr>
            <a:r>
              <a:rPr lang="en-US" dirty="0"/>
              <a:t>1941 – Isaac Asimov </a:t>
            </a:r>
            <a:r>
              <a:rPr lang="th-TH" dirty="0"/>
              <a:t>สร้างกฎ </a:t>
            </a:r>
            <a:r>
              <a:rPr lang="en-US" dirty="0"/>
              <a:t>3 </a:t>
            </a:r>
            <a:r>
              <a:rPr lang="th-TH" dirty="0"/>
              <a:t>ข้อของหุ่นยนต์</a:t>
            </a:r>
            <a:endParaRPr lang="en-US"/>
          </a:p>
          <a:p>
            <a:pPr marL="457200" lvl="1" indent="0">
              <a:buClr>
                <a:srgbClr val="E29C39"/>
              </a:buClr>
              <a:buNone/>
            </a:pPr>
            <a:r>
              <a:rPr lang="en-US" dirty="0"/>
              <a:t>1. </a:t>
            </a:r>
            <a:r>
              <a:rPr lang="th-TH" dirty="0"/>
              <a:t>หุ่นยนต์ต้องไม่ทำร้ายมนุษย์ และห้ามนิ่งเฉยปล่อยให้มนุษย์เป็นอันตราย</a:t>
            </a:r>
            <a:endParaRPr lang="th-TH"/>
          </a:p>
          <a:p>
            <a:pPr marL="457200" lvl="1" indent="0">
              <a:buClr>
                <a:srgbClr val="E29C39"/>
              </a:buClr>
              <a:buNone/>
            </a:pPr>
            <a:r>
              <a:rPr lang="en-US" dirty="0"/>
              <a:t>2. </a:t>
            </a:r>
            <a:r>
              <a:rPr lang="th-TH" dirty="0"/>
              <a:t>หุ่นยนต์ต้องเชื่อฟังคำสั่งมนุษย์ ตราบเท่าที่ไม่ขัดต่อกฎข้อแรก</a:t>
            </a:r>
            <a:endParaRPr lang="th-TH"/>
          </a:p>
          <a:p>
            <a:pPr marL="457200" lvl="1" indent="0">
              <a:buClr>
                <a:srgbClr val="E29C39"/>
              </a:buClr>
              <a:buNone/>
            </a:pPr>
            <a:r>
              <a:rPr lang="en-US" dirty="0"/>
              <a:t>3. </a:t>
            </a:r>
            <a:r>
              <a:rPr lang="th-TH" dirty="0"/>
              <a:t>หุ่นยนต์สามารถป้องกันตัวได้ ตราบเท่าที่ไม่ขัดต่อกฎข้อหนึ่งและข้อสอง</a:t>
            </a:r>
            <a:endParaRPr lang="en-US"/>
          </a:p>
          <a:p>
            <a:pPr>
              <a:buClr>
                <a:srgbClr val="E29C39"/>
              </a:buClr>
            </a:pPr>
            <a:r>
              <a:rPr lang="en-US" dirty="0"/>
              <a:t>1948 – William Grey Walter </a:t>
            </a:r>
            <a:r>
              <a:rPr lang="th-TH" dirty="0"/>
              <a:t>สร้างหุ่นยนต์ระบบอัตโนมัติที่ซับซ้อนครั้งแรก</a:t>
            </a:r>
            <a:endParaRPr lang="th-TH"/>
          </a:p>
          <a:p>
            <a:pPr>
              <a:buClr>
                <a:srgbClr val="E29C39"/>
              </a:buClr>
            </a:pPr>
            <a:r>
              <a:rPr lang="en-US" dirty="0"/>
              <a:t>1950-1959 – </a:t>
            </a:r>
            <a:r>
              <a:rPr lang="th-TH" dirty="0"/>
              <a:t>เริ่มมีแนวคิดทางด้าน </a:t>
            </a:r>
            <a:r>
              <a:rPr lang="en-US" dirty="0"/>
              <a:t>AI</a:t>
            </a:r>
            <a:endParaRPr lang="en-US"/>
          </a:p>
          <a:p>
            <a:pPr marL="0" indent="0">
              <a:buClr>
                <a:srgbClr val="E29C39"/>
              </a:buClr>
              <a:buNone/>
            </a:pPr>
            <a:r>
              <a:rPr lang="en-US" dirty="0"/>
              <a:t>	      - Astro boy (</a:t>
            </a:r>
            <a:r>
              <a:rPr lang="th-TH" dirty="0"/>
              <a:t>เจ้าหนูอะตอม)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53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E777A6-F70B-4843-88F3-70ED6DAE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382" y="473202"/>
            <a:ext cx="5008165" cy="1014982"/>
          </a:xfrm>
        </p:spPr>
        <p:txBody>
          <a:bodyPr anchor="b">
            <a:normAutofit/>
          </a:bodyPr>
          <a:lstStyle/>
          <a:p>
            <a:pPr algn="l"/>
            <a:r>
              <a:rPr lang="th-TH" sz="2700">
                <a:solidFill>
                  <a:schemeClr val="tx1"/>
                </a:solidFill>
              </a:rPr>
              <a:t>ประวัติหุ่นยนต์</a:t>
            </a:r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8E25-E58D-4DA0-BC37-751FC1D4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382" y="1621011"/>
            <a:ext cx="5008164" cy="2917845"/>
          </a:xfrm>
        </p:spPr>
        <p:txBody>
          <a:bodyPr anchor="ctr">
            <a:normAutofit/>
          </a:bodyPr>
          <a:lstStyle/>
          <a:p>
            <a:r>
              <a:rPr lang="en-US" sz="1200"/>
              <a:t>1969 – Victor Scheinman </a:t>
            </a:r>
            <a:r>
              <a:rPr lang="th-TH" sz="1200"/>
              <a:t>สร้างหุ่นยนต์ </a:t>
            </a:r>
            <a:r>
              <a:rPr lang="en-US" sz="1200"/>
              <a:t>Stanford arm – </a:t>
            </a:r>
            <a:r>
              <a:rPr lang="th-TH" sz="1200"/>
              <a:t>หุ่นตัวแรกที่ควบคุมด้วยคอมพิวเตอร์อีเล็คทรอนิคส์</a:t>
            </a:r>
          </a:p>
          <a:p>
            <a:r>
              <a:rPr lang="en-US" sz="1200"/>
              <a:t>1972 – WABOT-1 </a:t>
            </a:r>
            <a:r>
              <a:rPr lang="th-TH" sz="1200"/>
              <a:t>หุ่นยนต์ </a:t>
            </a:r>
            <a:r>
              <a:rPr lang="en-US" sz="1200"/>
              <a:t>android </a:t>
            </a:r>
            <a:r>
              <a:rPr lang="th-TH" sz="1200"/>
              <a:t>ตัวแรกของโลก</a:t>
            </a:r>
          </a:p>
          <a:p>
            <a:r>
              <a:rPr lang="en-US" sz="1200"/>
              <a:t>1972 – KUKA </a:t>
            </a:r>
            <a:r>
              <a:rPr lang="th-TH" sz="1200"/>
              <a:t>สร้างหุ่นยนต์อุตสาหกรรม </a:t>
            </a:r>
            <a:r>
              <a:rPr lang="en-US" sz="1200"/>
              <a:t>6 </a:t>
            </a:r>
            <a:r>
              <a:rPr lang="th-TH" sz="1200"/>
              <a:t>แกนตัวแรกของโลก ชื่อ </a:t>
            </a:r>
            <a:r>
              <a:rPr lang="en-US" sz="1200"/>
              <a:t>FAMULUS</a:t>
            </a:r>
            <a:endParaRPr lang="th-TH" sz="1200"/>
          </a:p>
          <a:p>
            <a:r>
              <a:rPr lang="en-US" sz="1200"/>
              <a:t>1974 – </a:t>
            </a:r>
            <a:r>
              <a:rPr lang="th-TH" sz="1200"/>
              <a:t>สร้าง </a:t>
            </a:r>
            <a:r>
              <a:rPr lang="en-US" sz="1200"/>
              <a:t>SCARA </a:t>
            </a:r>
            <a:r>
              <a:rPr lang="th-TH" sz="1200"/>
              <a:t>หุ่นยนต์ </a:t>
            </a:r>
            <a:r>
              <a:rPr lang="en-US" sz="1200"/>
              <a:t>4 </a:t>
            </a:r>
            <a:r>
              <a:rPr lang="th-TH" sz="1200"/>
              <a:t>แกน และสร้างไลน์การผลิตปี </a:t>
            </a:r>
            <a:r>
              <a:rPr lang="en-US" sz="120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03285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en-US" dirty="0"/>
              <a:t>Robotics in present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A714F-F210-47DF-8510-647C08128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6" r="2" b="13773"/>
          <a:stretch/>
        </p:blipFill>
        <p:spPr>
          <a:xfrm>
            <a:off x="3876347" y="1385208"/>
            <a:ext cx="4705920" cy="223310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E5E43-5F75-4922-B118-DB8462DD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</p:spPr>
        <p:txBody>
          <a:bodyPr>
            <a:normAutofit/>
          </a:bodyPr>
          <a:lstStyle/>
          <a:p>
            <a:r>
              <a:rPr lang="th-TH">
                <a:solidFill>
                  <a:schemeClr val="tx2"/>
                </a:solidFill>
              </a:rPr>
              <a:t>ประวัติหุ่นยนต์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986E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A00F7-EA62-489E-88F7-55254A80E0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r="7291" b="-2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F10E6-DAB8-4C82-A5E1-5731C372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527" y="1671637"/>
            <a:ext cx="3771696" cy="2774752"/>
          </a:xfrm>
        </p:spPr>
        <p:txBody>
          <a:bodyPr>
            <a:normAutofit/>
          </a:bodyPr>
          <a:lstStyle/>
          <a:p>
            <a:pPr>
              <a:buClr>
                <a:srgbClr val="986E2C"/>
              </a:buClr>
            </a:pPr>
            <a:r>
              <a:rPr lang="en-US" dirty="0"/>
              <a:t>1980s – </a:t>
            </a:r>
            <a:r>
              <a:rPr lang="th-TH" dirty="0"/>
              <a:t>หุ่นยนต์ถูกใช้ในอุตสาหกรรมทั่วไป</a:t>
            </a:r>
            <a:endParaRPr lang="th-TH"/>
          </a:p>
          <a:p>
            <a:pPr>
              <a:buClr>
                <a:srgbClr val="986E2C"/>
              </a:buClr>
            </a:pPr>
            <a:r>
              <a:rPr lang="en-US" dirty="0"/>
              <a:t>1986 – Honda </a:t>
            </a:r>
            <a:r>
              <a:rPr lang="th-TH" dirty="0"/>
              <a:t>เริ่มโปรเจค </a:t>
            </a:r>
            <a:r>
              <a:rPr lang="en-US" dirty="0"/>
              <a:t>Humanoid research</a:t>
            </a:r>
            <a:endParaRPr lang="en-US"/>
          </a:p>
          <a:p>
            <a:pPr>
              <a:buClr>
                <a:srgbClr val="986E2C"/>
              </a:buClr>
            </a:pPr>
            <a:r>
              <a:rPr lang="en-US" dirty="0"/>
              <a:t>1994</a:t>
            </a:r>
            <a:r>
              <a:rPr lang="th-TH" dirty="0"/>
              <a:t> </a:t>
            </a:r>
            <a:r>
              <a:rPr lang="en-US" dirty="0"/>
              <a:t>– </a:t>
            </a:r>
            <a:r>
              <a:rPr lang="en-US" dirty="0" err="1"/>
              <a:t>Cyberknife</a:t>
            </a:r>
            <a:r>
              <a:rPr lang="en-US" dirty="0"/>
              <a:t> </a:t>
            </a:r>
            <a:r>
              <a:rPr lang="th-TH" dirty="0"/>
              <a:t>หุ่นยนต์ช่วยผ่าตัด</a:t>
            </a:r>
            <a:endParaRPr lang="th-TH"/>
          </a:p>
          <a:p>
            <a:pPr>
              <a:buClr>
                <a:srgbClr val="986E2C"/>
              </a:buClr>
            </a:pPr>
            <a:r>
              <a:rPr lang="en-US" dirty="0"/>
              <a:t>2000 –</a:t>
            </a:r>
            <a:r>
              <a:rPr lang="th-TH" dirty="0"/>
              <a:t>มีการใช้หุ่นยนต์ </a:t>
            </a:r>
            <a:r>
              <a:rPr lang="en-US" dirty="0"/>
              <a:t>742,000 </a:t>
            </a:r>
            <a:r>
              <a:rPr lang="th-TH" dirty="0"/>
              <a:t>ตัวทั่วโลก</a:t>
            </a:r>
            <a:endParaRPr lang="th-TH"/>
          </a:p>
          <a:p>
            <a:pPr>
              <a:buClr>
                <a:srgbClr val="986E2C"/>
              </a:buClr>
            </a:pPr>
            <a:r>
              <a:rPr lang="en-US" dirty="0"/>
              <a:t>2005 – </a:t>
            </a:r>
            <a:r>
              <a:rPr lang="th-TH" dirty="0"/>
              <a:t>มีการวิจัย </a:t>
            </a:r>
            <a:r>
              <a:rPr lang="en-US" dirty="0"/>
              <a:t>self-replication robot</a:t>
            </a:r>
            <a:endParaRPr lang="en-US"/>
          </a:p>
          <a:p>
            <a:pPr>
              <a:buClr>
                <a:srgbClr val="986E2C"/>
              </a:buClr>
            </a:pPr>
            <a:r>
              <a:rPr lang="en-US" dirty="0"/>
              <a:t>2017 – </a:t>
            </a:r>
            <a:r>
              <a:rPr lang="th-TH" dirty="0"/>
              <a:t>หุ่นยนต์ ชื่อโซเฟีย ถูกตั้งให้เป็นพลเมืองของประเทศซาอุดิอาระเบีย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1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>
                <a:solidFill>
                  <a:schemeClr val="tx1"/>
                </a:solidFill>
              </a:rPr>
              <a:t>จุดประสงค์ของการสร้างและใช้งานหุ่นยนต์</a:t>
            </a:r>
            <a:endParaRPr lang="en-US" sz="2300">
              <a:solidFill>
                <a:schemeClr val="tx1"/>
              </a:solidFill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2CE4B94A-52EE-7391-2364-005A4028F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490845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700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4CE9-7D40-4007-9063-D93168EE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en-US" sz="3300">
                <a:solidFill>
                  <a:schemeClr val="tx1"/>
                </a:solidFill>
              </a:rPr>
              <a:t>Reference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1105D-02F4-47D2-AADC-09DA9760B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https://whatsthebigdata.com/2017/05/08/timeline-of-ai-and-robotics/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https://en.wikipedia.org/wiki/History_of_robots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8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>
            <a:normAutofit/>
          </a:bodyPr>
          <a:lstStyle/>
          <a:p>
            <a:r>
              <a:rPr lang="th-TH" sz="3600"/>
              <a:t>ลักษณะของหุ่นยนต์</a:t>
            </a:r>
            <a:endParaRPr lang="en-US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>
                <a:solidFill>
                  <a:schemeClr val="tx1"/>
                </a:solidFill>
              </a:rPr>
              <a:t>การจำแนกลักษณะของหุ่นยนต์</a:t>
            </a:r>
            <a:endParaRPr lang="en-US" sz="2300">
              <a:solidFill>
                <a:schemeClr val="tx1"/>
              </a:solidFill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275A5D6-0E2F-0A40-C0AF-A1E69CD04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213179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763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 dirty="0">
                <a:solidFill>
                  <a:schemeClr val="tx1"/>
                </a:solidFill>
              </a:rPr>
              <a:t>สถานที่การใช้งาน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8C534-C43F-2424-E25F-F9AE6AD4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4" y="1663534"/>
            <a:ext cx="2664296" cy="1417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814E8-DDEC-6325-21C1-9B5DE2BF51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9" y="3165982"/>
            <a:ext cx="2232248" cy="1428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8062-342A-3012-9AA3-EE651A5008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 r="4640"/>
          <a:stretch/>
        </p:blipFill>
        <p:spPr>
          <a:xfrm>
            <a:off x="5502625" y="3165982"/>
            <a:ext cx="1517154" cy="1348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6D3E5-0FB2-19E2-01AC-BFE1B0E71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72" y="1846995"/>
            <a:ext cx="1789783" cy="1193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594B7-2E12-1698-F7B8-A999355F9E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4" y="1846995"/>
            <a:ext cx="2221759" cy="1097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0EF84-6434-0E80-121D-B268EB56D7A5}"/>
              </a:ext>
            </a:extLst>
          </p:cNvPr>
          <p:cNvSpPr txBox="1"/>
          <p:nvPr/>
        </p:nvSpPr>
        <p:spPr>
          <a:xfrm>
            <a:off x="343173" y="122041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โรงงานอุตสาหกรรม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9FD64-2F8F-5608-6405-3D23A7C438CD}"/>
              </a:ext>
            </a:extLst>
          </p:cNvPr>
          <p:cNvSpPr txBox="1"/>
          <p:nvPr/>
        </p:nvSpPr>
        <p:spPr>
          <a:xfrm>
            <a:off x="5423987" y="121830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บ้าน ครัวเรือน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4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53" y="74759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 dirty="0">
                <a:solidFill>
                  <a:schemeClr val="tx1"/>
                </a:solidFill>
              </a:rPr>
              <a:t>สถานที่การใช้งาน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2CC2D-7D7A-F215-E6AF-102CB5E16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7" y="1343851"/>
            <a:ext cx="2771800" cy="1559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03F15-CDBB-AD59-23D6-BD8DE6EEC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7" t="15001" r="31488"/>
          <a:stretch/>
        </p:blipFill>
        <p:spPr>
          <a:xfrm>
            <a:off x="3744647" y="1080120"/>
            <a:ext cx="1150445" cy="1995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F6F93-6827-931A-36B6-74619516F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1424715"/>
            <a:ext cx="1456664" cy="1397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41AD9-1707-E154-F5E0-06359F24B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2929" r="20615" b="15273"/>
          <a:stretch/>
        </p:blipFill>
        <p:spPr>
          <a:xfrm>
            <a:off x="6786320" y="1536224"/>
            <a:ext cx="1150445" cy="1174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4963C-DB66-36F9-8B86-C56D7DA67726}"/>
              </a:ext>
            </a:extLst>
          </p:cNvPr>
          <p:cNvSpPr txBox="1"/>
          <p:nvPr/>
        </p:nvSpPr>
        <p:spPr>
          <a:xfrm>
            <a:off x="3121337" y="7099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โรงพยาบาล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DA7F8E-E34C-605A-2401-8F2AE49F18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2" y="3607538"/>
            <a:ext cx="1722896" cy="12921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3C260D-C53D-0A63-83BC-9F1CB3EA32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02" y="3590538"/>
            <a:ext cx="1981902" cy="1326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6F9B8E-C80C-E96F-6F5E-0644858936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81" y="3625751"/>
            <a:ext cx="1438920" cy="1195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7D5EC6-DC40-734A-36E9-0DF60F63F38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3" y="3604307"/>
            <a:ext cx="1792857" cy="1195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BD2220-C10D-CFED-001C-F6F3D798918F}"/>
              </a:ext>
            </a:extLst>
          </p:cNvPr>
          <p:cNvSpPr txBox="1"/>
          <p:nvPr/>
        </p:nvSpPr>
        <p:spPr>
          <a:xfrm>
            <a:off x="3133078" y="318997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สถานประกอบการ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61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53" y="74759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 dirty="0">
                <a:solidFill>
                  <a:schemeClr val="tx1"/>
                </a:solidFill>
              </a:rPr>
              <a:t>สถานที่ใช้งาน</a:t>
            </a:r>
            <a:r>
              <a:rPr lang="en-US" sz="2300" dirty="0">
                <a:solidFill>
                  <a:schemeClr val="tx1"/>
                </a:solidFill>
              </a:rPr>
              <a:t>: </a:t>
            </a:r>
            <a:r>
              <a:rPr lang="th-TH" sz="2300" dirty="0">
                <a:solidFill>
                  <a:schemeClr val="tx1"/>
                </a:solidFill>
              </a:rPr>
              <a:t>กลางแจ้ง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A61FB-B95D-1492-E63D-137B51D96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4" y="1180294"/>
            <a:ext cx="2567186" cy="1443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80671-0CAE-2AE2-AF0C-A7055F1CE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66" y="1157354"/>
            <a:ext cx="1981944" cy="143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03CE0-7251-D127-B801-A8A93391D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1" y="1173660"/>
            <a:ext cx="1914411" cy="1435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46B42-B63B-671A-F51A-34BD0CBD4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1" y="2866718"/>
            <a:ext cx="2259335" cy="169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A3420-412D-8B6A-8A72-7873AD219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8" y="2889049"/>
            <a:ext cx="2813160" cy="15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53" y="74759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 dirty="0">
                <a:solidFill>
                  <a:schemeClr val="tx1"/>
                </a:solidFill>
              </a:rPr>
              <a:t>รูปร่างของหุ่นยนต์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2383-ECE1-8C7F-FE9D-BB40E84DAD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1" y="1213616"/>
            <a:ext cx="1635646" cy="1635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43186-0BF3-A744-AEAB-93C09A76C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6" y="1235819"/>
            <a:ext cx="1218376" cy="163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05E74-A3AA-6A57-77FC-CDF8BAB38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72" y="1235211"/>
            <a:ext cx="1989634" cy="1517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AB034-FACF-9233-97AA-31FAB1FC1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82" y="1314055"/>
            <a:ext cx="2133600" cy="1359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AB3A-92C9-DBED-8817-52BC25533D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 r="2203" b="13181"/>
          <a:stretch/>
        </p:blipFill>
        <p:spPr>
          <a:xfrm>
            <a:off x="1115259" y="3301848"/>
            <a:ext cx="1512168" cy="1487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A6021-2B52-44F3-2AC2-3E9DDC8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73" y="3301848"/>
            <a:ext cx="1989634" cy="15177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38C270-C814-2C24-51E9-3AB49CA2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825" y="3081791"/>
            <a:ext cx="2677380" cy="1753337"/>
          </a:xfrm>
        </p:spPr>
        <p:txBody>
          <a:bodyPr/>
          <a:lstStyle/>
          <a:p>
            <a:r>
              <a:rPr lang="th-TH" dirty="0"/>
              <a:t>รูปร่างเลียนแบบมนุษย์ (</a:t>
            </a:r>
            <a:r>
              <a:rPr lang="en-US" dirty="0"/>
              <a:t>Humanoid)</a:t>
            </a:r>
            <a:endParaRPr lang="th-TH" dirty="0"/>
          </a:p>
          <a:p>
            <a:r>
              <a:rPr lang="th-TH" dirty="0"/>
              <a:t>รูปร่างคล้ายมนุษย์ </a:t>
            </a:r>
            <a:r>
              <a:rPr lang="en-US" dirty="0"/>
              <a:t>(Android)</a:t>
            </a:r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1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6DDE2-8DC1-4B19-A8A4-38C256EC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53" y="74759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 dirty="0">
                <a:solidFill>
                  <a:schemeClr val="tx1"/>
                </a:solidFill>
              </a:rPr>
              <a:t>รูปร่างของหุ่นยนต์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9BA9-DB8D-09EF-5B59-E45CD92BAE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r="8248"/>
          <a:stretch/>
        </p:blipFill>
        <p:spPr>
          <a:xfrm>
            <a:off x="1300148" y="2369121"/>
            <a:ext cx="1440160" cy="98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54987-A35F-FEA7-181C-953529E08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81" y="2339405"/>
            <a:ext cx="792088" cy="105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A28E1-11CC-F2F6-7D67-8514C6083D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42" y="2287795"/>
            <a:ext cx="1440160" cy="108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3778F-3190-601B-828D-876706845A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75" y="2369121"/>
            <a:ext cx="1650566" cy="927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6010B-7229-4E15-18D2-1BBAEC4307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63" y="2369121"/>
            <a:ext cx="1236825" cy="927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ACA23-3143-5597-41CD-7D054135A1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3" y="3894795"/>
            <a:ext cx="1623069" cy="1082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675FF-CBC7-F69B-248A-229A7FFF2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04" y="3925264"/>
            <a:ext cx="1306120" cy="975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58354E-AD7C-FE85-B292-EEBB9EE1C6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83" y="3937219"/>
            <a:ext cx="1390748" cy="927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203E39-FD98-0297-ABF8-5E58F1FD3C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90" y="3925264"/>
            <a:ext cx="1623069" cy="953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441049-9E63-AEFC-61DE-ED9CF3D286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18" y="3890149"/>
            <a:ext cx="2051720" cy="1021757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3DC9EA-D455-E683-4923-02C3632B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54" y="656283"/>
            <a:ext cx="1686853" cy="1491124"/>
          </a:xfrm>
        </p:spPr>
        <p:txBody>
          <a:bodyPr>
            <a:normAutofit/>
          </a:bodyPr>
          <a:lstStyle/>
          <a:p>
            <a:r>
              <a:rPr lang="th-TH" dirty="0"/>
              <a:t>รูปร่างคล้ายยานพาหนะ</a:t>
            </a:r>
          </a:p>
          <a:p>
            <a:r>
              <a:rPr lang="th-TH" dirty="0"/>
              <a:t>คล้ายสิ่งมีชีวิตทั่วไป</a:t>
            </a:r>
          </a:p>
          <a:p>
            <a:r>
              <a:rPr lang="th-TH" dirty="0"/>
              <a:t>กำหนดรูปร่างไม่ได้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6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2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14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37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en-US" dirty="0"/>
              <a:t>Robotics in present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BC3A5F-320A-4827-8E49-831EF65E4D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r="2" b="12624"/>
          <a:stretch/>
        </p:blipFill>
        <p:spPr>
          <a:xfrm>
            <a:off x="3875328" y="1440104"/>
            <a:ext cx="4705920" cy="223310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0065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DDA257-8A4C-4972-8C02-244AF8FC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>
                <a:solidFill>
                  <a:schemeClr val="tx1"/>
                </a:solidFill>
              </a:rPr>
              <a:t>การควบคุม</a:t>
            </a:r>
            <a:endParaRPr lang="en-US" sz="230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B97E7D-1D38-92C0-A3CA-C5CDBB9629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977529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721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027178-7D50-45EC-B6F1-B308D927D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B0784-3787-467E-A6EE-25169A9E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6EFDEEA2-9104-45E6-AF84-02D4F2AF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F06355B-DEC0-45C2-89B2-1A247E3B8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69C34B8-F819-4420-B1A9-64D1B5B4B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5F616BE-1406-4447-A183-8EE3C7BD2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A37FA47-1FC3-4334-AC18-5B6ED741A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B04A83D-947D-46A6-8469-7BE0DF3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06C381D-DFD2-47A1-AA8D-815909213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1433A25-4155-4825-B971-1D074BD0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E01A32C9-289C-421C-B41D-016905655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3463A9E-88CC-4811-BB2D-5778FA9C0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F4D8BF6-631F-4175-9011-8D40AC236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AE207AB-C806-428E-93DC-6B56AFA94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2DD6688-FAE4-4C88-A2D2-06E78EEC7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8F11FA6-F020-4212-9F82-3FD3620F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0C14816-DF20-412B-950D-FE763396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C1E853-8099-443B-A67A-1E376A20B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28938CB-121E-4406-B8F9-BC7FF1B43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ED914C0-4CD8-4F58-87E0-5D5F15CC8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D40C2DC-80E0-4AD7-87E2-18591B0AE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037FE17-4C37-4F17-9CB2-07E73D211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9DA310C-435C-4F9B-B5A8-AD646724A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198604-08D7-456B-AE20-46A30AD5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1BE5B2-B6C9-4994-8846-E4B4DA3E4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5157B8F2-712A-40CD-937A-F89CFA9F6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7B0AD3-0B85-4F09-91AF-61749A015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32F556-6A28-42FD-9B74-223D6C7C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th-TH" dirty="0"/>
              <a:t>เคลื่อนที่ได้หรือไม่ได้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3854A-15CE-4A27-8B36-3B4B1A36E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709" b="1"/>
          <a:stretch/>
        </p:blipFill>
        <p:spPr>
          <a:xfrm>
            <a:off x="3834248" y="605822"/>
            <a:ext cx="2294689" cy="2233102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5" name="Picture 4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8D8733B9-BC5D-4D0A-AFB5-12B9865AE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r="11577" b="4"/>
          <a:stretch/>
        </p:blipFill>
        <p:spPr>
          <a:xfrm>
            <a:off x="6248162" y="603027"/>
            <a:ext cx="2294689" cy="223310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15B-12E8-49BE-8F0C-A27470CD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3200872"/>
            <a:ext cx="4711405" cy="1337983"/>
          </a:xfrm>
        </p:spPr>
        <p:txBody>
          <a:bodyPr>
            <a:normAutofit/>
          </a:bodyPr>
          <a:lstStyle/>
          <a:p>
            <a:r>
              <a:rPr lang="th-TH" dirty="0"/>
              <a:t>เคลื่อนที่ได้</a:t>
            </a:r>
          </a:p>
          <a:p>
            <a:r>
              <a:rPr lang="th-TH" dirty="0"/>
              <a:t>เคลื่อนที่ไม่ได้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8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0" name="Rectangle 310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11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33" name="Freeform: Shape 313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3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>
            <a:normAutofit/>
          </a:bodyPr>
          <a:lstStyle/>
          <a:p>
            <a:r>
              <a:rPr lang="th-TH" sz="3600"/>
              <a:t>หุ่นยนต์อุตสาหกรรม</a:t>
            </a:r>
            <a:endParaRPr lang="en-US"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th-TH" sz="3300">
                <a:solidFill>
                  <a:schemeClr val="tx1"/>
                </a:solidFill>
              </a:rPr>
              <a:t>หุ่นยนต์อุตสาหกรรม คือ</a:t>
            </a:r>
            <a:endParaRPr lang="en-US" sz="330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C584-8A46-4CD8-A218-44DA4783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th-TH" dirty="0"/>
              <a:t>ใช้ในโรงงานอุตสาหกรรม (เป็นส่วนใหญ่)</a:t>
            </a:r>
          </a:p>
          <a:p>
            <a:r>
              <a:rPr lang="th-TH" dirty="0"/>
              <a:t>เขียนโปรแกรมให้ตั้งทำงานได้อย่างอัตโนมัติ</a:t>
            </a:r>
          </a:p>
          <a:p>
            <a:r>
              <a:rPr lang="th-TH" dirty="0"/>
              <a:t>มีความแม่นยำสูง</a:t>
            </a:r>
          </a:p>
          <a:p>
            <a:r>
              <a:rPr lang="th-TH" dirty="0"/>
              <a:t>สามารถใช้งานได้ในระยะยาว</a:t>
            </a:r>
          </a:p>
          <a:p>
            <a:r>
              <a:rPr lang="th-TH" dirty="0"/>
              <a:t>ปลอดภัยต่อการใช้งาน มีความผิดพลาดของระบบน้อย</a:t>
            </a:r>
          </a:p>
          <a:p>
            <a:r>
              <a:rPr lang="th-TH" dirty="0"/>
              <a:t>ใช้ทดแทน หรือช่วยเหลือคนในการทำงานในโรงงาน</a:t>
            </a:r>
          </a:p>
          <a:p>
            <a:r>
              <a:rPr lang="th-TH" dirty="0"/>
              <a:t>ตัวอย่าง</a:t>
            </a:r>
            <a:r>
              <a:rPr lang="en-US" dirty="0"/>
              <a:t>: </a:t>
            </a:r>
            <a:r>
              <a:rPr lang="th-TH" dirty="0"/>
              <a:t>แขนหุ่นยนต์ รถ</a:t>
            </a:r>
            <a:r>
              <a:rPr lang="en-US" dirty="0"/>
              <a:t>AGV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84171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20F21AEA-57E7-478E-AF43-AB2FC841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B466EC-DCA4-497B-ADC6-2FD9CBDF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45609FA5-C2C9-416D-890D-6F6110B7F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37B8C674-C635-4D8A-9FAB-F05E63939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C2FDB9A6-669C-40CB-87C7-97924A5BD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521AC643-CB4D-4F5A-86E5-C223BE3F1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DAE95864-CA74-4B2D-8E88-F73D46E00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F46E0D51-77C9-44E3-A15B-2BB3D376A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283D97A2-376B-48DB-91A9-4B24BACB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1D76E5AF-1DD6-47DD-B9C8-CDF462942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D4A2BF2F-2AF2-4F53-A15A-EF948787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80BB3D11-0AAD-4552-A768-6B43C8D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ECB66567-FE7B-4E2E-913B-91427FEE6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C39FA8FA-0C33-478A-A1B2-76FFFB62B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AF7A05E2-F97C-444D-997E-52F65E82C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C5BD11D6-96C5-4152-9766-B51D3B7F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A23F3B88-4AA2-4CA3-9162-A235865BC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949C412E-0973-438A-8206-EC08DC0D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2A7D18B9-0BA5-4D24-8EA4-16E7D75C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6B705E05-4BBF-437A-8B17-191C91870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86E407D4-1D4C-4226-96F3-F7700BCB6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F89E5D39-D3C1-4846-B010-51F49EC4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99B00BC9-9F78-4BFC-8464-A866A30CB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E8F4B49-0EA1-4FC6-9E48-72204630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E64A03F-C92C-4E25-B7AE-CA766A18A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22">
              <a:extLst>
                <a:ext uri="{FF2B5EF4-FFF2-40B4-BE49-F238E27FC236}">
                  <a16:creationId xmlns:a16="http://schemas.microsoft.com/office/drawing/2014/main" id="{2607715A-7740-4986-8FEE-2E7272DE6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22BCD06-E4B2-444A-AEB3-23B77AB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th-TH"/>
              <a:t>แขนหุ่นยนต์</a:t>
            </a: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17968E-D407-428A-A8C9-99834F337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012" y="602389"/>
            <a:ext cx="4704198" cy="223373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BB3791-5DD2-4CCF-B9EF-73A336CB4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9"/>
          <a:stretch/>
        </p:blipFill>
        <p:spPr>
          <a:xfrm>
            <a:off x="3956807" y="1118424"/>
            <a:ext cx="2172130" cy="1203358"/>
          </a:xfrm>
          <a:prstGeom prst="rect">
            <a:avLst/>
          </a:prstGeom>
          <a:ln w="9525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09EE6B-32DE-4795-B5B3-2C18543BE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62" y="1390557"/>
            <a:ext cx="2171666" cy="656609"/>
          </a:xfrm>
          <a:prstGeom prst="rect">
            <a:avLst/>
          </a:prstGeom>
          <a:ln w="9525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9641-C5A3-462F-9202-D02F247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3200872"/>
            <a:ext cx="4711405" cy="1337983"/>
          </a:xfrm>
        </p:spPr>
        <p:txBody>
          <a:bodyPr>
            <a:normAutofit/>
          </a:bodyPr>
          <a:lstStyle/>
          <a:p>
            <a:r>
              <a:rPr lang="en-US"/>
              <a:t>Robot Arm </a:t>
            </a:r>
            <a:r>
              <a:rPr lang="th-TH"/>
              <a:t>หรือ </a:t>
            </a:r>
            <a:r>
              <a:rPr lang="en-US"/>
              <a:t>Manipulator</a:t>
            </a:r>
            <a:endParaRPr lang="th-TH"/>
          </a:p>
          <a:p>
            <a:r>
              <a:rPr lang="en-US"/>
              <a:t>Serial </a:t>
            </a:r>
            <a:r>
              <a:rPr lang="th-TH"/>
              <a:t>กับ </a:t>
            </a:r>
            <a:r>
              <a:rPr lang="en-US"/>
              <a:t>Parallel Robot</a:t>
            </a:r>
            <a:endParaRPr lang="th-TH"/>
          </a:p>
          <a:p>
            <a:r>
              <a:rPr lang="en-US"/>
              <a:t>SCARA Robot, 6-Axis Robot, Cartesian robot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2890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AD65-AA74-4479-BC22-2586048D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ข้อมูลพื้นฐานของแขนหุ่นยนต์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89A38-0D97-45A3-B9A1-FC1FCD853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4752527" cy="380927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74053-14CC-4E8D-810E-8B3EB807020C}"/>
              </a:ext>
            </a:extLst>
          </p:cNvPr>
          <p:cNvSpPr txBox="1"/>
          <p:nvPr/>
        </p:nvSpPr>
        <p:spPr>
          <a:xfrm>
            <a:off x="2208554" y="2833385"/>
            <a:ext cx="3096343" cy="37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cs typeface="TH Sarabun New" panose="020B0500040200020003"/>
              </a:rPr>
              <a:t>Mechanical Interface (MIF)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FE87E1-BB1F-432F-B207-D6CB92EB721B}"/>
              </a:ext>
            </a:extLst>
          </p:cNvPr>
          <p:cNvCxnSpPr>
            <a:endCxn id="10" idx="0"/>
          </p:cNvCxnSpPr>
          <p:nvPr/>
        </p:nvCxnSpPr>
        <p:spPr>
          <a:xfrm>
            <a:off x="2771800" y="2139702"/>
            <a:ext cx="984926" cy="69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B4BB3-BF9A-4F50-8315-39171468F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08" y="2062787"/>
            <a:ext cx="2352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8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8128-F97A-41E0-989F-9CC4751D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ข้อมูลพื้นฐานของแขนหุ่นยนต์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17328-33FC-46E5-8A88-18773B5F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99542"/>
            <a:ext cx="5063558" cy="295835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6C10CF-ED9F-4D02-B95F-C066D5190A54}"/>
              </a:ext>
            </a:extLst>
          </p:cNvPr>
          <p:cNvCxnSpPr>
            <a:cxnSpLocks/>
          </p:cNvCxnSpPr>
          <p:nvPr/>
        </p:nvCxnSpPr>
        <p:spPr>
          <a:xfrm flipV="1">
            <a:off x="3914563" y="2318261"/>
            <a:ext cx="700789" cy="97030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3448E1-7D50-4D55-A134-EF1D52EEFE4A}"/>
              </a:ext>
            </a:extLst>
          </p:cNvPr>
          <p:cNvSpPr txBox="1"/>
          <p:nvPr/>
        </p:nvSpPr>
        <p:spPr>
          <a:xfrm>
            <a:off x="5032548" y="2318261"/>
            <a:ext cx="120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H Sarabun New" panose="020B0500040200020003"/>
              </a:rPr>
              <a:t>(100,50,-10)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441F3-6CE0-4A6B-B535-43B569EA7A48}"/>
              </a:ext>
            </a:extLst>
          </p:cNvPr>
          <p:cNvSpPr txBox="1"/>
          <p:nvPr/>
        </p:nvSpPr>
        <p:spPr>
          <a:xfrm>
            <a:off x="3310996" y="3420110"/>
            <a:ext cx="12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cs typeface="TH Sarabun New" panose="020B0500040200020003"/>
              </a:rPr>
              <a:t>(0,0,0)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019AA-13C2-444C-AC6D-3FDF44A5E5F9}"/>
              </a:ext>
            </a:extLst>
          </p:cNvPr>
          <p:cNvSpPr txBox="1"/>
          <p:nvPr/>
        </p:nvSpPr>
        <p:spPr>
          <a:xfrm>
            <a:off x="5508104" y="483518"/>
            <a:ext cx="187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H Sarabun New" panose="020B0500040200020003"/>
              </a:rPr>
              <a:t>Mechanical Interface (MIF)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B59129-EFA9-4801-B2E0-90BA667AA26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436096" y="1006738"/>
            <a:ext cx="1010612" cy="2796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1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4E12-B81D-42A6-8103-9D8F70FD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ข้อมูลพื้นฐานของแขนหุ่นยนต์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84BD4-00D3-4361-90C7-E1EA3BCD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5" r="31466" b="30820"/>
          <a:stretch/>
        </p:blipFill>
        <p:spPr>
          <a:xfrm>
            <a:off x="494967" y="1173364"/>
            <a:ext cx="3024336" cy="3634308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13E879B-0CCD-48B1-9EFE-86D6502937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496" y="1779662"/>
              <a:ext cx="1369825" cy="1483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69825" cy="1483671"/>
                    </a:xfrm>
                    <a:prstGeom prst="rect">
                      <a:avLst/>
                    </a:prstGeom>
                  </am3d:spPr>
                  <am3d:camera>
                    <am3d:pos x="0" y="0" z="8118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6978" d="1000000"/>
                    <am3d:preTrans dx="0" dy="0" dz="-18000070"/>
                    <am3d:scale>
                      <am3d:sx n="1000000" d="1000000"/>
                      <am3d:sy n="1000000" d="1000000"/>
                      <am3d:sz n="1000000" d="1000000"/>
                    </am3d:scale>
                    <am3d:rot ax="2440842" ay="1878725" az="14442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596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13E879B-0CCD-48B1-9EFE-86D650293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96" y="1779662"/>
                <a:ext cx="1369825" cy="148367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EB11B9-C721-4C6A-ACAB-6948B3EEB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97521"/>
            <a:ext cx="5120491" cy="26882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B36BCC80-AC01-431E-9A08-44F97F75F1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03566" y="3226777"/>
              <a:ext cx="1255673" cy="16659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55673" cy="1665969"/>
                    </a:xfrm>
                    <a:prstGeom prst="rect">
                      <a:avLst/>
                    </a:prstGeom>
                  </am3d:spPr>
                  <am3d:camera>
                    <am3d:pos x="0" y="0" z="8118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6978" d="1000000"/>
                    <am3d:preTrans dx="0" dy="0" dz="-18000070"/>
                    <am3d:scale>
                      <am3d:sx n="1000000" d="1000000"/>
                      <am3d:sy n="1000000" d="1000000"/>
                      <am3d:sz n="1000000" d="1000000"/>
                    </am3d:scale>
                    <am3d:rot ax="4199829" ay="2256261" az="35508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96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B36BCC80-AC01-431E-9A08-44F97F75F1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3566" y="3226777"/>
                <a:ext cx="1255673" cy="166596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C3EC9AB-437F-4DC7-8584-0503EFEA0D35}"/>
              </a:ext>
            </a:extLst>
          </p:cNvPr>
          <p:cNvSpPr txBox="1"/>
          <p:nvPr/>
        </p:nvSpPr>
        <p:spPr>
          <a:xfrm>
            <a:off x="439089" y="1344780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H Sarabun New" panose="020B0500040200020003"/>
              </a:rPr>
              <a:t>Mechanical Interface (MIF)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45C35-262D-4A45-87D2-956AB58961FF}"/>
              </a:ext>
            </a:extLst>
          </p:cNvPr>
          <p:cNvSpPr txBox="1"/>
          <p:nvPr/>
        </p:nvSpPr>
        <p:spPr>
          <a:xfrm>
            <a:off x="4211960" y="1378632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H Sarabun New" panose="020B0500040200020003"/>
              </a:rPr>
              <a:t>Tool Center Point (TCP)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72FF5-556D-4B0F-ADC4-5B69979C7509}"/>
              </a:ext>
            </a:extLst>
          </p:cNvPr>
          <p:cNvSpPr txBox="1"/>
          <p:nvPr/>
        </p:nvSpPr>
        <p:spPr>
          <a:xfrm>
            <a:off x="4538602" y="4543136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H Sarabun New" panose="020B0500040200020003"/>
              </a:rPr>
              <a:t>Tool coordinate</a:t>
            </a:r>
          </a:p>
        </p:txBody>
      </p:sp>
    </p:spTree>
    <p:extLst>
      <p:ext uri="{BB962C8B-B14F-4D97-AF65-F5344CB8AC3E}">
        <p14:creationId xmlns:p14="http://schemas.microsoft.com/office/powerpoint/2010/main" val="318199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32AA-DA04-468A-B65C-40ADA063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th-TH" sz="3300">
                <a:solidFill>
                  <a:schemeClr val="tx1"/>
                </a:solidFill>
              </a:rPr>
              <a:t>ข้อมูลพื้นฐานของแขนหุ่นยนต์</a:t>
            </a:r>
            <a:endParaRPr lang="en-US" sz="330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018A-57B5-4407-811A-D60F5E3D5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th-TH" dirty="0"/>
              <a:t>อ้างอิง </a:t>
            </a:r>
            <a:r>
              <a:rPr lang="en-US" dirty="0"/>
              <a:t>Coordinate system </a:t>
            </a:r>
            <a:r>
              <a:rPr lang="th-TH" dirty="0"/>
              <a:t>ตามกฎมือขวา</a:t>
            </a:r>
          </a:p>
          <a:p>
            <a:r>
              <a:rPr lang="en-US" dirty="0"/>
              <a:t>Base Coordinate </a:t>
            </a:r>
            <a:r>
              <a:rPr lang="th-TH" dirty="0"/>
              <a:t>ตำแหน่งอ้างอิงของหุ่นยนต์ ถ้าเมื่อเทียบกับตัวหุ่นยนต์แล้ว ตำแหน่งนี้คือ </a:t>
            </a:r>
            <a:r>
              <a:rPr lang="en-US" dirty="0"/>
              <a:t>(0,0,0)</a:t>
            </a:r>
            <a:endParaRPr lang="th-TH" dirty="0"/>
          </a:p>
          <a:p>
            <a:r>
              <a:rPr lang="en-US" dirty="0"/>
              <a:t>World coordinate </a:t>
            </a:r>
            <a:r>
              <a:rPr lang="th-TH" dirty="0"/>
              <a:t>ตำแหน่งอ้างอิงของโลกในระบบนี้</a:t>
            </a:r>
          </a:p>
          <a:p>
            <a:r>
              <a:rPr lang="en-US" dirty="0"/>
              <a:t>Mechanical Interface </a:t>
            </a:r>
            <a:r>
              <a:rPr lang="th-TH" dirty="0"/>
              <a:t>ตำแหน่งจุดปลายของแขนหุ่นยนต์</a:t>
            </a:r>
          </a:p>
          <a:p>
            <a:r>
              <a:rPr lang="en-US" dirty="0"/>
              <a:t>Tool Center Point </a:t>
            </a:r>
            <a:r>
              <a:rPr lang="th-TH" dirty="0"/>
              <a:t>ตำแหน่งจุดปลายของ </a:t>
            </a:r>
            <a:r>
              <a:rPr lang="en-US" dirty="0"/>
              <a:t>Tool </a:t>
            </a:r>
            <a:r>
              <a:rPr lang="th-TH" dirty="0"/>
              <a:t>แกนอ้างอิง เรียกว่า </a:t>
            </a:r>
            <a:r>
              <a:rPr lang="en-US" dirty="0"/>
              <a:t>Tool Coordinate</a:t>
            </a:r>
          </a:p>
        </p:txBody>
      </p:sp>
    </p:spTree>
    <p:extLst>
      <p:ext uri="{BB962C8B-B14F-4D97-AF65-F5344CB8AC3E}">
        <p14:creationId xmlns:p14="http://schemas.microsoft.com/office/powerpoint/2010/main" val="2974611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C34036-F912-4D9F-9604-EA85097C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</p:spPr>
        <p:txBody>
          <a:bodyPr>
            <a:normAutofit/>
          </a:bodyPr>
          <a:lstStyle/>
          <a:p>
            <a:r>
              <a:rPr lang="th-TH">
                <a:solidFill>
                  <a:schemeClr val="tx2"/>
                </a:solidFill>
              </a:rPr>
              <a:t>คำศัพท์เกี่ยวกับแขนหุ่นยนต์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6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F398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C3B5-C6DE-44E6-A767-2FAC0B5CD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" r="-4" b="7230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F3C9-A7CA-4334-B1FD-6204108F1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527" y="1671637"/>
            <a:ext cx="3771696" cy="2774752"/>
          </a:xfrm>
        </p:spPr>
        <p:txBody>
          <a:bodyPr>
            <a:normAutofit/>
          </a:bodyPr>
          <a:lstStyle/>
          <a:p>
            <a:pPr>
              <a:buClr>
                <a:srgbClr val="F3982D"/>
              </a:buClr>
            </a:pPr>
            <a:r>
              <a:rPr lang="en-US"/>
              <a:t>Base </a:t>
            </a:r>
            <a:r>
              <a:rPr lang="th-TH"/>
              <a:t>ฐาน หรือจุดตั้งต้นของแขนหุ่นยนต์</a:t>
            </a:r>
          </a:p>
          <a:p>
            <a:pPr>
              <a:buClr>
                <a:srgbClr val="F3982D"/>
              </a:buClr>
            </a:pPr>
            <a:r>
              <a:rPr lang="en-US"/>
              <a:t>Joint</a:t>
            </a:r>
            <a:r>
              <a:rPr lang="th-TH"/>
              <a:t> ตำแหน่งข้อหมุน หรือ แกนหมุน</a:t>
            </a:r>
            <a:endParaRPr lang="en-US"/>
          </a:p>
          <a:p>
            <a:pPr>
              <a:buClr>
                <a:srgbClr val="F3982D"/>
              </a:buClr>
            </a:pPr>
            <a:r>
              <a:rPr lang="en-US"/>
              <a:t>Link </a:t>
            </a:r>
            <a:r>
              <a:rPr lang="th-TH"/>
              <a:t>ความยาว ระยะระหว่าง แกนหนึ่งถึงอีกแกนหนึง</a:t>
            </a:r>
            <a:endParaRPr lang="en-US"/>
          </a:p>
          <a:p>
            <a:pPr>
              <a:buClr>
                <a:srgbClr val="F3982D"/>
              </a:buClr>
            </a:pPr>
            <a:r>
              <a:rPr lang="en-US"/>
              <a:t>End</a:t>
            </a:r>
            <a:r>
              <a:rPr lang="th-TH"/>
              <a:t> </a:t>
            </a:r>
            <a:r>
              <a:rPr lang="en-US"/>
              <a:t>of arm </a:t>
            </a:r>
            <a:r>
              <a:rPr lang="th-TH"/>
              <a:t>ตำแหน่งปลายสุดของหุ่นยนต์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7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en-US" dirty="0"/>
              <a:t>Robotics in present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3F626-6E7D-42D4-8F52-EF39F218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" r="2" b="2"/>
          <a:stretch/>
        </p:blipFill>
        <p:spPr>
          <a:xfrm>
            <a:off x="3880836" y="1393542"/>
            <a:ext cx="4705920" cy="223310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287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785326"/>
            <a:ext cx="4452664" cy="377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2167" y="0"/>
            <a:ext cx="3480600" cy="5143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CAC69-0DD6-42FD-A73E-6A4958C40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15001" r="39501" b="7341"/>
          <a:stretch/>
        </p:blipFill>
        <p:spPr>
          <a:xfrm>
            <a:off x="6504436" y="240030"/>
            <a:ext cx="1795320" cy="22130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01598" y="4159880"/>
            <a:ext cx="236991" cy="20430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225794"/>
            <a:ext cx="4451847" cy="29379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81195-55D8-49C2-9BF5-A7983E78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83" y="1289051"/>
            <a:ext cx="4325675" cy="804283"/>
          </a:xfrm>
        </p:spPr>
        <p:txBody>
          <a:bodyPr anchor="ctr">
            <a:normAutofit/>
          </a:bodyPr>
          <a:lstStyle/>
          <a:p>
            <a:r>
              <a:rPr lang="en-US" sz="2500"/>
              <a:t>Coordinate system </a:t>
            </a:r>
            <a:r>
              <a:rPr lang="th-TH" sz="2500"/>
              <a:t>ของหุ่นยนต์</a:t>
            </a:r>
            <a:endParaRPr lang="en-US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22FC-16B8-482A-84D5-B2A9DD5A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6" y="2091929"/>
            <a:ext cx="4326332" cy="2012704"/>
          </a:xfrm>
        </p:spPr>
        <p:txBody>
          <a:bodyPr>
            <a:normAutofit/>
          </a:bodyPr>
          <a:lstStyle/>
          <a:p>
            <a:r>
              <a:rPr lang="en-US" sz="1200">
                <a:solidFill>
                  <a:srgbClr val="FFFFFE"/>
                </a:solidFill>
              </a:rPr>
              <a:t>Joint Coordinate</a:t>
            </a:r>
          </a:p>
          <a:p>
            <a:r>
              <a:rPr lang="en-US" sz="1200">
                <a:solidFill>
                  <a:srgbClr val="FFFFFE"/>
                </a:solidFill>
              </a:rPr>
              <a:t>Cartesian Coordinate (World Coordinate)</a:t>
            </a:r>
          </a:p>
          <a:p>
            <a:r>
              <a:rPr lang="en-US" sz="1200">
                <a:solidFill>
                  <a:srgbClr val="FFFFFE"/>
                </a:solidFill>
              </a:rPr>
              <a:t>Tool Coordinate</a:t>
            </a:r>
          </a:p>
          <a:p>
            <a:r>
              <a:rPr lang="en-US" sz="1200">
                <a:solidFill>
                  <a:srgbClr val="FFFFFE"/>
                </a:solidFill>
              </a:rPr>
              <a:t>Work Coordinate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9B2B7-2915-4952-A32C-E23AAA0A1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68" y="2690393"/>
            <a:ext cx="2082425" cy="22161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9232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2A54E-32FA-4927-B0D8-C738B86B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>
            <a:normAutofit/>
          </a:bodyPr>
          <a:lstStyle/>
          <a:p>
            <a:r>
              <a:rPr lang="th-TH" sz="3600"/>
              <a:t>คำศัพท์ของหุ่นยนต์</a:t>
            </a:r>
            <a:endParaRPr lang="en-US"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</p:spPr>
        <p:txBody>
          <a:bodyPr>
            <a:normAutofit/>
          </a:bodyPr>
          <a:lstStyle/>
          <a:p>
            <a:r>
              <a:rPr lang="th-TH">
                <a:solidFill>
                  <a:schemeClr val="tx2"/>
                </a:solidFill>
              </a:rPr>
              <a:t>คำศัพท์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F398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576BD-9429-4E85-83E2-60D78F079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" r="-4" b="7230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C584-8A46-4CD8-A218-44DA4783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527" y="1671637"/>
            <a:ext cx="3771696" cy="27747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Robot - </a:t>
            </a:r>
            <a:r>
              <a:rPr lang="th-TH" dirty="0"/>
              <a:t>หุ่นยนต์</a:t>
            </a:r>
          </a:p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Robotics –</a:t>
            </a:r>
            <a:r>
              <a:rPr lang="th-TH" dirty="0"/>
              <a:t> การเรียนเรื่องเกี่ยวกับหุ่นยนต์</a:t>
            </a:r>
          </a:p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Industrial Robot – </a:t>
            </a:r>
            <a:r>
              <a:rPr lang="th-TH" dirty="0"/>
              <a:t>หุ่นยนต์อุตสาหกรรม</a:t>
            </a:r>
          </a:p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Link –</a:t>
            </a:r>
            <a:r>
              <a:rPr lang="th-TH" dirty="0"/>
              <a:t> ระยะระหว่าง แกนหนึ่งถึงอีกแกนหนึ่ง</a:t>
            </a:r>
            <a:endParaRPr lang="en-US" dirty="0"/>
          </a:p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Joint – </a:t>
            </a:r>
            <a:r>
              <a:rPr lang="th-TH" dirty="0"/>
              <a:t>ตำแหน่งข้อหมุน หรือ แกนหมุน</a:t>
            </a:r>
          </a:p>
          <a:p>
            <a:pPr>
              <a:lnSpc>
                <a:spcPct val="110000"/>
              </a:lnSpc>
              <a:buClr>
                <a:srgbClr val="F3982D"/>
              </a:buClr>
            </a:pPr>
            <a:r>
              <a:rPr lang="en-US" dirty="0"/>
              <a:t>Degree of Freedom (DOF) –</a:t>
            </a:r>
            <a:r>
              <a:rPr lang="th-TH" dirty="0"/>
              <a:t> </a:t>
            </a:r>
            <a:endParaRPr lang="en-US" dirty="0"/>
          </a:p>
          <a:p>
            <a:pPr marL="0" indent="0">
              <a:lnSpc>
                <a:spcPct val="110000"/>
              </a:lnSpc>
              <a:buClr>
                <a:srgbClr val="F3982D"/>
              </a:buClr>
              <a:buNone/>
            </a:pPr>
            <a:r>
              <a:rPr lang="th-TH" dirty="0"/>
              <a:t>จำนวนข้อต่อที่เป็นไปได้ของจักรกล ในหุ่นยนต์</a:t>
            </a:r>
          </a:p>
          <a:p>
            <a:pPr marL="0" indent="0">
              <a:lnSpc>
                <a:spcPct val="110000"/>
              </a:lnSpc>
              <a:buClr>
                <a:srgbClr val="F3982D"/>
              </a:buClr>
              <a:buNone/>
            </a:pPr>
            <a:r>
              <a:rPr lang="en-US" dirty="0"/>
              <a:t>1 </a:t>
            </a:r>
            <a:r>
              <a:rPr lang="th-TH" dirty="0"/>
              <a:t>แกนหมุน (ที่ต่อกับมอเตอร์) คือ </a:t>
            </a:r>
            <a:r>
              <a:rPr lang="en-US" dirty="0"/>
              <a:t>1 DOF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2898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คำศัพท์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C584-8A46-4CD8-A218-44DA4783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569926"/>
            <a:ext cx="3583860" cy="1659966"/>
          </a:xfrm>
        </p:spPr>
        <p:txBody>
          <a:bodyPr>
            <a:normAutofit/>
          </a:bodyPr>
          <a:lstStyle/>
          <a:p>
            <a:r>
              <a:rPr lang="en-US" dirty="0"/>
              <a:t>Serial Robot – </a:t>
            </a:r>
            <a:r>
              <a:rPr lang="th-TH" dirty="0"/>
              <a:t>หุ่นยนต์ที่ </a:t>
            </a:r>
            <a:r>
              <a:rPr lang="en-US" dirty="0"/>
              <a:t>Links</a:t>
            </a:r>
            <a:r>
              <a:rPr lang="th-TH" dirty="0"/>
              <a:t> และ </a:t>
            </a:r>
            <a:r>
              <a:rPr lang="en-US" dirty="0"/>
              <a:t>Joints </a:t>
            </a:r>
            <a:r>
              <a:rPr lang="th-TH" dirty="0"/>
              <a:t>ต่อกันแบบอนุกรม</a:t>
            </a:r>
          </a:p>
          <a:p>
            <a:r>
              <a:rPr lang="en-US" dirty="0"/>
              <a:t>Parallel Robot – </a:t>
            </a:r>
            <a:r>
              <a:rPr lang="th-TH" dirty="0"/>
              <a:t>หุ่นยนต์ที่ </a:t>
            </a:r>
            <a:r>
              <a:rPr lang="en-US" dirty="0"/>
              <a:t>Links </a:t>
            </a:r>
            <a:r>
              <a:rPr lang="th-TH" dirty="0"/>
              <a:t>และ </a:t>
            </a:r>
            <a:r>
              <a:rPr lang="en-US" dirty="0"/>
              <a:t>Joints </a:t>
            </a:r>
            <a:r>
              <a:rPr lang="th-TH" dirty="0"/>
              <a:t>ต่อกันแบบขนาน</a:t>
            </a:r>
          </a:p>
        </p:txBody>
      </p:sp>
      <p:pic>
        <p:nvPicPr>
          <p:cNvPr id="1026" name="Picture 2" descr="Image result for parallel robot">
            <a:extLst>
              <a:ext uri="{FF2B5EF4-FFF2-40B4-BE49-F238E27FC236}">
                <a16:creationId xmlns:a16="http://schemas.microsoft.com/office/drawing/2014/main" id="{83F864AF-FA92-44C5-813B-E044E62056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70" y="2586735"/>
            <a:ext cx="28956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rial robot gif">
            <a:extLst>
              <a:ext uri="{FF2B5EF4-FFF2-40B4-BE49-F238E27FC236}">
                <a16:creationId xmlns:a16="http://schemas.microsoft.com/office/drawing/2014/main" id="{3EA96C1A-B6E3-44D8-9A45-5CD6C5811C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472"/>
            <a:ext cx="28956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6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7D615BD-F761-402C-9FFB-C47F6F11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F339C06-755E-4B75-A9EF-348BE1C7A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C72B190B-8B0D-4004-B60E-EF20BD8F5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B2DA77DC-B810-428E-A1CC-2FA9BD2A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7">
              <a:extLst>
                <a:ext uri="{FF2B5EF4-FFF2-40B4-BE49-F238E27FC236}">
                  <a16:creationId xmlns:a16="http://schemas.microsoft.com/office/drawing/2014/main" id="{1B0311D2-C06B-4E44-9731-6638A3287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8">
              <a:extLst>
                <a:ext uri="{FF2B5EF4-FFF2-40B4-BE49-F238E27FC236}">
                  <a16:creationId xmlns:a16="http://schemas.microsoft.com/office/drawing/2014/main" id="{A773EEFA-F4D6-4080-9798-EB34A5E9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9">
              <a:extLst>
                <a:ext uri="{FF2B5EF4-FFF2-40B4-BE49-F238E27FC236}">
                  <a16:creationId xmlns:a16="http://schemas.microsoft.com/office/drawing/2014/main" id="{3CD4AEFD-ABA1-4BDD-AA06-587AC7042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24F91B73-3E14-4924-8C86-0C2220CDC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1">
              <a:extLst>
                <a:ext uri="{FF2B5EF4-FFF2-40B4-BE49-F238E27FC236}">
                  <a16:creationId xmlns:a16="http://schemas.microsoft.com/office/drawing/2014/main" id="{2259BFDF-B4C8-472D-890F-E51D3327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2">
              <a:extLst>
                <a:ext uri="{FF2B5EF4-FFF2-40B4-BE49-F238E27FC236}">
                  <a16:creationId xmlns:a16="http://schemas.microsoft.com/office/drawing/2014/main" id="{2647038D-66B9-41C1-917E-322D6A6E8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3">
              <a:extLst>
                <a:ext uri="{FF2B5EF4-FFF2-40B4-BE49-F238E27FC236}">
                  <a16:creationId xmlns:a16="http://schemas.microsoft.com/office/drawing/2014/main" id="{9B6284EB-3C71-4A05-B5C1-FB7A66760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4">
              <a:extLst>
                <a:ext uri="{FF2B5EF4-FFF2-40B4-BE49-F238E27FC236}">
                  <a16:creationId xmlns:a16="http://schemas.microsoft.com/office/drawing/2014/main" id="{51D60F0E-96C4-4851-96A0-6FBDBCDC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5">
              <a:extLst>
                <a:ext uri="{FF2B5EF4-FFF2-40B4-BE49-F238E27FC236}">
                  <a16:creationId xmlns:a16="http://schemas.microsoft.com/office/drawing/2014/main" id="{13360417-75A4-4A7A-AD4E-01FB71AE9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6">
              <a:extLst>
                <a:ext uri="{FF2B5EF4-FFF2-40B4-BE49-F238E27FC236}">
                  <a16:creationId xmlns:a16="http://schemas.microsoft.com/office/drawing/2014/main" id="{169EFC4A-1AFE-4136-B688-28E2713E1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7">
              <a:extLst>
                <a:ext uri="{FF2B5EF4-FFF2-40B4-BE49-F238E27FC236}">
                  <a16:creationId xmlns:a16="http://schemas.microsoft.com/office/drawing/2014/main" id="{65E9F922-2BBA-4FC7-AA30-1FCB644EC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">
              <a:extLst>
                <a:ext uri="{FF2B5EF4-FFF2-40B4-BE49-F238E27FC236}">
                  <a16:creationId xmlns:a16="http://schemas.microsoft.com/office/drawing/2014/main" id="{D9EFB3D6-576F-4DD8-89C8-53B9EFBF0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9">
              <a:extLst>
                <a:ext uri="{FF2B5EF4-FFF2-40B4-BE49-F238E27FC236}">
                  <a16:creationId xmlns:a16="http://schemas.microsoft.com/office/drawing/2014/main" id="{69A2F58E-003D-4106-8A53-12FD5B67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0">
              <a:extLst>
                <a:ext uri="{FF2B5EF4-FFF2-40B4-BE49-F238E27FC236}">
                  <a16:creationId xmlns:a16="http://schemas.microsoft.com/office/drawing/2014/main" id="{78BBCD57-1744-4519-8DEF-4B4E4016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1">
              <a:extLst>
                <a:ext uri="{FF2B5EF4-FFF2-40B4-BE49-F238E27FC236}">
                  <a16:creationId xmlns:a16="http://schemas.microsoft.com/office/drawing/2014/main" id="{CD541280-E3F7-431D-8B7C-32FE91C8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2">
              <a:extLst>
                <a:ext uri="{FF2B5EF4-FFF2-40B4-BE49-F238E27FC236}">
                  <a16:creationId xmlns:a16="http://schemas.microsoft.com/office/drawing/2014/main" id="{B9605BFB-55AA-451B-8375-7C78ED77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3">
              <a:extLst>
                <a:ext uri="{FF2B5EF4-FFF2-40B4-BE49-F238E27FC236}">
                  <a16:creationId xmlns:a16="http://schemas.microsoft.com/office/drawing/2014/main" id="{B93B191B-FA7F-4A8A-955E-3E03CA202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4">
              <a:extLst>
                <a:ext uri="{FF2B5EF4-FFF2-40B4-BE49-F238E27FC236}">
                  <a16:creationId xmlns:a16="http://schemas.microsoft.com/office/drawing/2014/main" id="{3D879DF8-1B50-4C8F-81A7-887F63FEC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25">
              <a:extLst>
                <a:ext uri="{FF2B5EF4-FFF2-40B4-BE49-F238E27FC236}">
                  <a16:creationId xmlns:a16="http://schemas.microsoft.com/office/drawing/2014/main" id="{0726ECBE-53E3-4C32-B912-7056C3594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7ED00603-AF66-483B-8A37-EF4FB27B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5FF2716E-8C1F-4BFB-8314-F923DAE1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Isosceles Triangle 22">
              <a:extLst>
                <a:ext uri="{FF2B5EF4-FFF2-40B4-BE49-F238E27FC236}">
                  <a16:creationId xmlns:a16="http://schemas.microsoft.com/office/drawing/2014/main" id="{D57E0FA4-F289-4A4A-BFCA-0BAB4EBD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784988A4-A6D5-42C6-9F65-B62AD07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D943B8-104D-44FE-8E26-39C52802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th-TH" dirty="0"/>
              <a:t>คำศัพท์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C584-8A46-4CD8-A218-44DA4783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598196"/>
            <a:ext cx="4711405" cy="1359657"/>
          </a:xfrm>
        </p:spPr>
        <p:txBody>
          <a:bodyPr>
            <a:normAutofit/>
          </a:bodyPr>
          <a:lstStyle/>
          <a:p>
            <a:r>
              <a:rPr lang="en-US" dirty="0"/>
              <a:t>Robot Arm – </a:t>
            </a:r>
            <a:r>
              <a:rPr lang="th-TH" dirty="0"/>
              <a:t>แขนหุ่นยนต์</a:t>
            </a:r>
          </a:p>
          <a:p>
            <a:r>
              <a:rPr lang="en-US" dirty="0"/>
              <a:t>Manipulator – </a:t>
            </a:r>
            <a:r>
              <a:rPr lang="th-TH" dirty="0"/>
              <a:t>เครื่องจักรกลที่มีการขยับแบบ </a:t>
            </a:r>
            <a:r>
              <a:rPr lang="en-US" dirty="0"/>
              <a:t>Multiple Joints</a:t>
            </a:r>
            <a:endParaRPr lang="th-TH" dirty="0"/>
          </a:p>
          <a:p>
            <a:r>
              <a:rPr lang="en-US" dirty="0"/>
              <a:t>Delta Robot</a:t>
            </a:r>
            <a:r>
              <a:rPr lang="th-TH" dirty="0"/>
              <a:t> </a:t>
            </a:r>
            <a:r>
              <a:rPr lang="en-US" dirty="0"/>
              <a:t>– Parallel Robot </a:t>
            </a:r>
            <a:r>
              <a:rPr lang="th-TH" dirty="0"/>
              <a:t>ชนิด </a:t>
            </a:r>
            <a:r>
              <a:rPr lang="en-US" dirty="0"/>
              <a:t>3 DOF</a:t>
            </a:r>
            <a:endParaRPr lang="th-TH" dirty="0"/>
          </a:p>
          <a:p>
            <a:endParaRPr lang="th-TH" dirty="0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B43E3F57-8521-4C38-8B54-70B06426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012" y="2322870"/>
            <a:ext cx="4704198" cy="2220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delta robot animation">
            <a:extLst>
              <a:ext uri="{FF2B5EF4-FFF2-40B4-BE49-F238E27FC236}">
                <a16:creationId xmlns:a16="http://schemas.microsoft.com/office/drawing/2014/main" id="{1AD3DB2B-2141-4995-98B5-3478A3CD3D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972" y="2453389"/>
            <a:ext cx="3498263" cy="1967773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89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คำศัพท์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9641-C5A3-462F-9202-D02F247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3894503"/>
            <a:ext cx="4567173" cy="1008112"/>
          </a:xfrm>
        </p:spPr>
        <p:txBody>
          <a:bodyPr/>
          <a:lstStyle/>
          <a:p>
            <a:r>
              <a:rPr lang="en-US" dirty="0"/>
              <a:t>SCARA Robot – </a:t>
            </a:r>
            <a:r>
              <a:rPr lang="th-TH" dirty="0"/>
              <a:t>หุ่นยนต์ </a:t>
            </a:r>
            <a:r>
              <a:rPr lang="en-US" dirty="0"/>
              <a:t>4 </a:t>
            </a:r>
            <a:r>
              <a:rPr lang="th-TH" dirty="0"/>
              <a:t>แกน เน้นด้านการหยิบจับโดยเฉพาะ</a:t>
            </a:r>
          </a:p>
          <a:p>
            <a:r>
              <a:rPr lang="en-US" dirty="0"/>
              <a:t>6 Axis Robot – </a:t>
            </a:r>
            <a:r>
              <a:rPr lang="th-TH" dirty="0"/>
              <a:t>หุ่นยนต์ </a:t>
            </a:r>
            <a:r>
              <a:rPr lang="en-US" dirty="0"/>
              <a:t>6 </a:t>
            </a:r>
            <a:r>
              <a:rPr lang="th-TH" dirty="0"/>
              <a:t>แกน เน้นการทำงานคล้ายคลึงแขนมนุษย์</a:t>
            </a:r>
            <a:endParaRPr lang="en-US" dirty="0"/>
          </a:p>
        </p:txBody>
      </p:sp>
      <p:pic>
        <p:nvPicPr>
          <p:cNvPr id="2050" name="Picture 2" descr="Image result for SCARA robot animation">
            <a:extLst>
              <a:ext uri="{FF2B5EF4-FFF2-40B4-BE49-F238E27FC236}">
                <a16:creationId xmlns:a16="http://schemas.microsoft.com/office/drawing/2014/main" id="{18EA09C0-A5C5-4F6E-BF4A-E89613AA6B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10" y="211740"/>
            <a:ext cx="3050668" cy="228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obot Spot welding simulation">
            <a:extLst>
              <a:ext uri="{FF2B5EF4-FFF2-40B4-BE49-F238E27FC236}">
                <a16:creationId xmlns:a16="http://schemas.microsoft.com/office/drawing/2014/main" id="{A47A2CB0-2EEE-427D-AB4E-AAB96BE3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33" y="2662926"/>
            <a:ext cx="3290418" cy="21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53DAFD9C-C4D1-4B1E-A40C-FF5DE21E1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94E327F-96F9-4564-A39C-FE3FB7BE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084" name="Freeform 5">
              <a:extLst>
                <a:ext uri="{FF2B5EF4-FFF2-40B4-BE49-F238E27FC236}">
                  <a16:creationId xmlns:a16="http://schemas.microsoft.com/office/drawing/2014/main" id="{44D5F739-20C2-456E-9CC4-5EFADBFDC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5" name="Freeform 6">
              <a:extLst>
                <a:ext uri="{FF2B5EF4-FFF2-40B4-BE49-F238E27FC236}">
                  <a16:creationId xmlns:a16="http://schemas.microsoft.com/office/drawing/2014/main" id="{BA50274C-E371-4D61-A861-E50E2F4C9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Freeform 7">
              <a:extLst>
                <a:ext uri="{FF2B5EF4-FFF2-40B4-BE49-F238E27FC236}">
                  <a16:creationId xmlns:a16="http://schemas.microsoft.com/office/drawing/2014/main" id="{CE30FC27-0841-4831-A994-21360EFCA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Freeform 8">
              <a:extLst>
                <a:ext uri="{FF2B5EF4-FFF2-40B4-BE49-F238E27FC236}">
                  <a16:creationId xmlns:a16="http://schemas.microsoft.com/office/drawing/2014/main" id="{8498625C-A33B-4671-8384-A12E2702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Freeform 9">
              <a:extLst>
                <a:ext uri="{FF2B5EF4-FFF2-40B4-BE49-F238E27FC236}">
                  <a16:creationId xmlns:a16="http://schemas.microsoft.com/office/drawing/2014/main" id="{CB46E856-0701-4B6B-AF2A-BF38B364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Freeform 10">
              <a:extLst>
                <a:ext uri="{FF2B5EF4-FFF2-40B4-BE49-F238E27FC236}">
                  <a16:creationId xmlns:a16="http://schemas.microsoft.com/office/drawing/2014/main" id="{FD601870-0940-40A9-82AC-C80B4B548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Freeform 11">
              <a:extLst>
                <a:ext uri="{FF2B5EF4-FFF2-40B4-BE49-F238E27FC236}">
                  <a16:creationId xmlns:a16="http://schemas.microsoft.com/office/drawing/2014/main" id="{6CD07CCA-6DAB-4442-AED9-B4621725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Freeform 12">
              <a:extLst>
                <a:ext uri="{FF2B5EF4-FFF2-40B4-BE49-F238E27FC236}">
                  <a16:creationId xmlns:a16="http://schemas.microsoft.com/office/drawing/2014/main" id="{2FF7A7CB-B120-4428-9AD8-E6D3C330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Freeform 13">
              <a:extLst>
                <a:ext uri="{FF2B5EF4-FFF2-40B4-BE49-F238E27FC236}">
                  <a16:creationId xmlns:a16="http://schemas.microsoft.com/office/drawing/2014/main" id="{A9DFBAA8-A67F-49C5-9E8F-17DAEE6CF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Freeform 14">
              <a:extLst>
                <a:ext uri="{FF2B5EF4-FFF2-40B4-BE49-F238E27FC236}">
                  <a16:creationId xmlns:a16="http://schemas.microsoft.com/office/drawing/2014/main" id="{2D1E01C8-5D2D-4BA4-B297-B8605A5D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Freeform 15">
              <a:extLst>
                <a:ext uri="{FF2B5EF4-FFF2-40B4-BE49-F238E27FC236}">
                  <a16:creationId xmlns:a16="http://schemas.microsoft.com/office/drawing/2014/main" id="{55D3D712-AC81-4F8C-B555-3E1DBA37A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Freeform 16">
              <a:extLst>
                <a:ext uri="{FF2B5EF4-FFF2-40B4-BE49-F238E27FC236}">
                  <a16:creationId xmlns:a16="http://schemas.microsoft.com/office/drawing/2014/main" id="{9C45EEB1-F161-458E-A23A-493199EAD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Freeform 17">
              <a:extLst>
                <a:ext uri="{FF2B5EF4-FFF2-40B4-BE49-F238E27FC236}">
                  <a16:creationId xmlns:a16="http://schemas.microsoft.com/office/drawing/2014/main" id="{F27AFFF9-D63A-45D2-8162-587D73F6E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Freeform 18">
              <a:extLst>
                <a:ext uri="{FF2B5EF4-FFF2-40B4-BE49-F238E27FC236}">
                  <a16:creationId xmlns:a16="http://schemas.microsoft.com/office/drawing/2014/main" id="{F52661E2-E062-4D0B-ABC3-FA317B87A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Freeform 19">
              <a:extLst>
                <a:ext uri="{FF2B5EF4-FFF2-40B4-BE49-F238E27FC236}">
                  <a16:creationId xmlns:a16="http://schemas.microsoft.com/office/drawing/2014/main" id="{325BC42E-5A15-4549-A7E7-943BBD2D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Freeform 20">
              <a:extLst>
                <a:ext uri="{FF2B5EF4-FFF2-40B4-BE49-F238E27FC236}">
                  <a16:creationId xmlns:a16="http://schemas.microsoft.com/office/drawing/2014/main" id="{72DFDDB4-14AA-4594-9254-49F7B637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Freeform 21">
              <a:extLst>
                <a:ext uri="{FF2B5EF4-FFF2-40B4-BE49-F238E27FC236}">
                  <a16:creationId xmlns:a16="http://schemas.microsoft.com/office/drawing/2014/main" id="{D065FE58-0770-4BE7-8CDF-080B15D51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Freeform 22">
              <a:extLst>
                <a:ext uri="{FF2B5EF4-FFF2-40B4-BE49-F238E27FC236}">
                  <a16:creationId xmlns:a16="http://schemas.microsoft.com/office/drawing/2014/main" id="{00077BDD-3DA7-42F4-81CA-61A204447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Freeform 23">
              <a:extLst>
                <a:ext uri="{FF2B5EF4-FFF2-40B4-BE49-F238E27FC236}">
                  <a16:creationId xmlns:a16="http://schemas.microsoft.com/office/drawing/2014/main" id="{2185CF29-A8DD-43F7-954C-70A1F7733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Freeform 24">
              <a:extLst>
                <a:ext uri="{FF2B5EF4-FFF2-40B4-BE49-F238E27FC236}">
                  <a16:creationId xmlns:a16="http://schemas.microsoft.com/office/drawing/2014/main" id="{732801C0-72A5-4822-9E00-52688B8B4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Freeform 25">
              <a:extLst>
                <a:ext uri="{FF2B5EF4-FFF2-40B4-BE49-F238E27FC236}">
                  <a16:creationId xmlns:a16="http://schemas.microsoft.com/office/drawing/2014/main" id="{7CDA5909-9B94-4AB8-B896-78142930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06" name="Group 3105">
            <a:extLst>
              <a:ext uri="{FF2B5EF4-FFF2-40B4-BE49-F238E27FC236}">
                <a16:creationId xmlns:a16="http://schemas.microsoft.com/office/drawing/2014/main" id="{5F5165C1-59A9-4E68-AC42-A993BF3CB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107" name="Rectangle 3106">
              <a:extLst>
                <a:ext uri="{FF2B5EF4-FFF2-40B4-BE49-F238E27FC236}">
                  <a16:creationId xmlns:a16="http://schemas.microsoft.com/office/drawing/2014/main" id="{D3681409-4472-4A7B-AEFD-92A618708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Isosceles Triangle 22">
              <a:extLst>
                <a:ext uri="{FF2B5EF4-FFF2-40B4-BE49-F238E27FC236}">
                  <a16:creationId xmlns:a16="http://schemas.microsoft.com/office/drawing/2014/main" id="{6389B4E8-F6BB-4CE1-BCCB-6BD1D16B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Rectangle 3108">
              <a:extLst>
                <a:ext uri="{FF2B5EF4-FFF2-40B4-BE49-F238E27FC236}">
                  <a16:creationId xmlns:a16="http://schemas.microsoft.com/office/drawing/2014/main" id="{6C32EC54-54E8-4A6F-99DF-BBD22EDAD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CA5BE9-8F0A-48AF-B23C-35C08DBB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th-TH" dirty="0"/>
              <a:t>คำศัพท์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B317-90A0-4514-B4E1-C2EF9FCA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598196"/>
            <a:ext cx="4711405" cy="1359657"/>
          </a:xfrm>
        </p:spPr>
        <p:txBody>
          <a:bodyPr>
            <a:normAutofit/>
          </a:bodyPr>
          <a:lstStyle/>
          <a:p>
            <a:r>
              <a:rPr lang="en-US" dirty="0"/>
              <a:t>Cartesian robot, XY-table – </a:t>
            </a:r>
            <a:r>
              <a:rPr lang="th-TH" dirty="0"/>
              <a:t>หุ่นยนต์ที่ใช้ </a:t>
            </a:r>
            <a:r>
              <a:rPr lang="en-US" dirty="0"/>
              <a:t>Linear Motor </a:t>
            </a:r>
            <a:r>
              <a:rPr lang="th-TH" dirty="0"/>
              <a:t>ควบคุมในแนว </a:t>
            </a:r>
            <a:r>
              <a:rPr lang="en-US" dirty="0"/>
              <a:t>XY</a:t>
            </a:r>
          </a:p>
          <a:p>
            <a:r>
              <a:rPr lang="en-US" dirty="0"/>
              <a:t>Co-operate robot, Co-robot – </a:t>
            </a:r>
            <a:r>
              <a:rPr lang="th-TH" dirty="0"/>
              <a:t>หุ่นยนต์ที่ใช้งานร่วมกับคน</a:t>
            </a:r>
            <a:endParaRPr lang="en-US" dirty="0"/>
          </a:p>
        </p:txBody>
      </p:sp>
      <p:pic>
        <p:nvPicPr>
          <p:cNvPr id="3076" name="Picture 4" descr="Image result for co-robot">
            <a:extLst>
              <a:ext uri="{FF2B5EF4-FFF2-40B4-BE49-F238E27FC236}">
                <a16:creationId xmlns:a16="http://schemas.microsoft.com/office/drawing/2014/main" id="{7EAAF546-E347-4728-A6FE-DF211B3CB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r="22683" b="3"/>
          <a:stretch/>
        </p:blipFill>
        <p:spPr bwMode="auto">
          <a:xfrm>
            <a:off x="3838638" y="2325119"/>
            <a:ext cx="2291563" cy="2218088"/>
          </a:xfrm>
          <a:prstGeom prst="rect">
            <a:avLst/>
          </a:prstGeom>
          <a:noFill/>
          <a:ln w="9525">
            <a:solidFill>
              <a:schemeClr val="tx1">
                <a:alpha val="2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artesian robot">
            <a:extLst>
              <a:ext uri="{FF2B5EF4-FFF2-40B4-BE49-F238E27FC236}">
                <a16:creationId xmlns:a16="http://schemas.microsoft.com/office/drawing/2014/main" id="{CC75DFDD-73EB-4EED-AC9F-AEEE1E2EA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08"/>
          <a:stretch/>
        </p:blipFill>
        <p:spPr bwMode="auto">
          <a:xfrm>
            <a:off x="6251288" y="2325119"/>
            <a:ext cx="2291563" cy="2218088"/>
          </a:xfrm>
          <a:prstGeom prst="rect">
            <a:avLst/>
          </a:prstGeom>
          <a:noFill/>
          <a:ln w="9525">
            <a:solidFill>
              <a:schemeClr val="tx1">
                <a:alpha val="2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96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53DAFD9C-C4D1-4B1E-A40C-FF5DE21E1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594E327F-96F9-4564-A39C-FE3FB7BE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110" name="Freeform 5">
              <a:extLst>
                <a:ext uri="{FF2B5EF4-FFF2-40B4-BE49-F238E27FC236}">
                  <a16:creationId xmlns:a16="http://schemas.microsoft.com/office/drawing/2014/main" id="{44D5F739-20C2-456E-9CC4-5EFADBFDC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Freeform 6">
              <a:extLst>
                <a:ext uri="{FF2B5EF4-FFF2-40B4-BE49-F238E27FC236}">
                  <a16:creationId xmlns:a16="http://schemas.microsoft.com/office/drawing/2014/main" id="{BA50274C-E371-4D61-A861-E50E2F4C9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7">
              <a:extLst>
                <a:ext uri="{FF2B5EF4-FFF2-40B4-BE49-F238E27FC236}">
                  <a16:creationId xmlns:a16="http://schemas.microsoft.com/office/drawing/2014/main" id="{CE30FC27-0841-4831-A994-21360EFCA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Freeform 8">
              <a:extLst>
                <a:ext uri="{FF2B5EF4-FFF2-40B4-BE49-F238E27FC236}">
                  <a16:creationId xmlns:a16="http://schemas.microsoft.com/office/drawing/2014/main" id="{8498625C-A33B-4671-8384-A12E2702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9">
              <a:extLst>
                <a:ext uri="{FF2B5EF4-FFF2-40B4-BE49-F238E27FC236}">
                  <a16:creationId xmlns:a16="http://schemas.microsoft.com/office/drawing/2014/main" id="{CB46E856-0701-4B6B-AF2A-BF38B364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Freeform 10">
              <a:extLst>
                <a:ext uri="{FF2B5EF4-FFF2-40B4-BE49-F238E27FC236}">
                  <a16:creationId xmlns:a16="http://schemas.microsoft.com/office/drawing/2014/main" id="{FD601870-0940-40A9-82AC-C80B4B548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11">
              <a:extLst>
                <a:ext uri="{FF2B5EF4-FFF2-40B4-BE49-F238E27FC236}">
                  <a16:creationId xmlns:a16="http://schemas.microsoft.com/office/drawing/2014/main" id="{6CD07CCA-6DAB-4442-AED9-B4621725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12">
              <a:extLst>
                <a:ext uri="{FF2B5EF4-FFF2-40B4-BE49-F238E27FC236}">
                  <a16:creationId xmlns:a16="http://schemas.microsoft.com/office/drawing/2014/main" id="{2FF7A7CB-B120-4428-9AD8-E6D3C330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13">
              <a:extLst>
                <a:ext uri="{FF2B5EF4-FFF2-40B4-BE49-F238E27FC236}">
                  <a16:creationId xmlns:a16="http://schemas.microsoft.com/office/drawing/2014/main" id="{A9DFBAA8-A67F-49C5-9E8F-17DAEE6CF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14">
              <a:extLst>
                <a:ext uri="{FF2B5EF4-FFF2-40B4-BE49-F238E27FC236}">
                  <a16:creationId xmlns:a16="http://schemas.microsoft.com/office/drawing/2014/main" id="{2D1E01C8-5D2D-4BA4-B297-B8605A5D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15">
              <a:extLst>
                <a:ext uri="{FF2B5EF4-FFF2-40B4-BE49-F238E27FC236}">
                  <a16:creationId xmlns:a16="http://schemas.microsoft.com/office/drawing/2014/main" id="{55D3D712-AC81-4F8C-B555-3E1DBA37A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Freeform 16">
              <a:extLst>
                <a:ext uri="{FF2B5EF4-FFF2-40B4-BE49-F238E27FC236}">
                  <a16:creationId xmlns:a16="http://schemas.microsoft.com/office/drawing/2014/main" id="{9C45EEB1-F161-458E-A23A-493199EAD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2" name="Freeform 17">
              <a:extLst>
                <a:ext uri="{FF2B5EF4-FFF2-40B4-BE49-F238E27FC236}">
                  <a16:creationId xmlns:a16="http://schemas.microsoft.com/office/drawing/2014/main" id="{F27AFFF9-D63A-45D2-8162-587D73F6E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3" name="Freeform 18">
              <a:extLst>
                <a:ext uri="{FF2B5EF4-FFF2-40B4-BE49-F238E27FC236}">
                  <a16:creationId xmlns:a16="http://schemas.microsoft.com/office/drawing/2014/main" id="{F52661E2-E062-4D0B-ABC3-FA317B87A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Freeform 19">
              <a:extLst>
                <a:ext uri="{FF2B5EF4-FFF2-40B4-BE49-F238E27FC236}">
                  <a16:creationId xmlns:a16="http://schemas.microsoft.com/office/drawing/2014/main" id="{325BC42E-5A15-4549-A7E7-943BBD2D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20">
              <a:extLst>
                <a:ext uri="{FF2B5EF4-FFF2-40B4-BE49-F238E27FC236}">
                  <a16:creationId xmlns:a16="http://schemas.microsoft.com/office/drawing/2014/main" id="{72DFDDB4-14AA-4594-9254-49F7B637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6" name="Freeform 21">
              <a:extLst>
                <a:ext uri="{FF2B5EF4-FFF2-40B4-BE49-F238E27FC236}">
                  <a16:creationId xmlns:a16="http://schemas.microsoft.com/office/drawing/2014/main" id="{D065FE58-0770-4BE7-8CDF-080B15D51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7" name="Freeform 22">
              <a:extLst>
                <a:ext uri="{FF2B5EF4-FFF2-40B4-BE49-F238E27FC236}">
                  <a16:creationId xmlns:a16="http://schemas.microsoft.com/office/drawing/2014/main" id="{00077BDD-3DA7-42F4-81CA-61A204447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23">
              <a:extLst>
                <a:ext uri="{FF2B5EF4-FFF2-40B4-BE49-F238E27FC236}">
                  <a16:creationId xmlns:a16="http://schemas.microsoft.com/office/drawing/2014/main" id="{2185CF29-A8DD-43F7-954C-70A1F7733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9" name="Freeform 24">
              <a:extLst>
                <a:ext uri="{FF2B5EF4-FFF2-40B4-BE49-F238E27FC236}">
                  <a16:creationId xmlns:a16="http://schemas.microsoft.com/office/drawing/2014/main" id="{732801C0-72A5-4822-9E00-52688B8B4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0" name="Freeform 25">
              <a:extLst>
                <a:ext uri="{FF2B5EF4-FFF2-40B4-BE49-F238E27FC236}">
                  <a16:creationId xmlns:a16="http://schemas.microsoft.com/office/drawing/2014/main" id="{7CDA5909-9B94-4AB8-B896-78142930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5F5165C1-59A9-4E68-AC42-A993BF3CB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4133" name="Rectangle 4132">
              <a:extLst>
                <a:ext uri="{FF2B5EF4-FFF2-40B4-BE49-F238E27FC236}">
                  <a16:creationId xmlns:a16="http://schemas.microsoft.com/office/drawing/2014/main" id="{D3681409-4472-4A7B-AEFD-92A618708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4" name="Isosceles Triangle 22">
              <a:extLst>
                <a:ext uri="{FF2B5EF4-FFF2-40B4-BE49-F238E27FC236}">
                  <a16:creationId xmlns:a16="http://schemas.microsoft.com/office/drawing/2014/main" id="{6389B4E8-F6BB-4CE1-BCCB-6BD1D16B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5" name="Rectangle 4134">
              <a:extLst>
                <a:ext uri="{FF2B5EF4-FFF2-40B4-BE49-F238E27FC236}">
                  <a16:creationId xmlns:a16="http://schemas.microsoft.com/office/drawing/2014/main" id="{6C32EC54-54E8-4A6F-99DF-BBD22EDAD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CA5BE9-8F0A-48AF-B23C-35C08DBB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th-TH" dirty="0"/>
              <a:t>คำศัพท์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B317-90A0-4514-B4E1-C2EF9FCA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598196"/>
            <a:ext cx="4711405" cy="1359657"/>
          </a:xfrm>
        </p:spPr>
        <p:txBody>
          <a:bodyPr>
            <a:normAutofit/>
          </a:bodyPr>
          <a:lstStyle/>
          <a:p>
            <a:r>
              <a:rPr lang="en-US" dirty="0"/>
              <a:t>Automatic guiding vehicle (AGV) – </a:t>
            </a:r>
            <a:r>
              <a:rPr lang="th-TH" dirty="0"/>
              <a:t>รถขนส่ง เคลื่อนที่อัตโนมัติ</a:t>
            </a:r>
          </a:p>
          <a:p>
            <a:r>
              <a:rPr lang="en-US" dirty="0"/>
              <a:t>Gripper – </a:t>
            </a:r>
            <a:r>
              <a:rPr lang="th-TH" dirty="0"/>
              <a:t>มือจับ</a:t>
            </a:r>
          </a:p>
          <a:p>
            <a:r>
              <a:rPr lang="en-US" dirty="0"/>
              <a:t>Conveyor – </a:t>
            </a:r>
            <a:r>
              <a:rPr lang="th-TH" dirty="0"/>
              <a:t>สายพานลำเลียง</a:t>
            </a:r>
          </a:p>
        </p:txBody>
      </p:sp>
      <p:pic>
        <p:nvPicPr>
          <p:cNvPr id="4102" name="Picture 6" descr="Image result for Gripper robot">
            <a:extLst>
              <a:ext uri="{FF2B5EF4-FFF2-40B4-BE49-F238E27FC236}">
                <a16:creationId xmlns:a16="http://schemas.microsoft.com/office/drawing/2014/main" id="{526FF9D7-F67F-47B0-B64A-29B968305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r="2" b="2"/>
          <a:stretch/>
        </p:blipFill>
        <p:spPr bwMode="auto">
          <a:xfrm>
            <a:off x="3838638" y="2325119"/>
            <a:ext cx="2291563" cy="2218088"/>
          </a:xfrm>
          <a:prstGeom prst="rect">
            <a:avLst/>
          </a:prstGeom>
          <a:noFill/>
          <a:ln w="9525">
            <a:solidFill>
              <a:schemeClr val="tx1">
                <a:alpha val="2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AGV car">
            <a:extLst>
              <a:ext uri="{FF2B5EF4-FFF2-40B4-BE49-F238E27FC236}">
                <a16:creationId xmlns:a16="http://schemas.microsoft.com/office/drawing/2014/main" id="{DF9F0AC1-EF6F-4D47-B37B-00180BB02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r="2" b="2"/>
          <a:stretch/>
        </p:blipFill>
        <p:spPr bwMode="auto">
          <a:xfrm>
            <a:off x="6251288" y="2325119"/>
            <a:ext cx="2291563" cy="2218088"/>
          </a:xfrm>
          <a:prstGeom prst="rect">
            <a:avLst/>
          </a:prstGeom>
          <a:noFill/>
          <a:ln w="9525">
            <a:solidFill>
              <a:schemeClr val="tx1">
                <a:alpha val="2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136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4ACDF-6F74-48C0-B46F-3846873C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>
            <a:normAutofit/>
          </a:bodyPr>
          <a:lstStyle/>
          <a:p>
            <a:pPr algn="r"/>
            <a:r>
              <a:rPr lang="th-TH" sz="3300">
                <a:solidFill>
                  <a:schemeClr val="tx1"/>
                </a:solidFill>
              </a:rPr>
              <a:t>คำศัพท์</a:t>
            </a:r>
            <a:endParaRPr lang="en-US" sz="330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D87A-A25F-4828-9F96-917588B5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720090"/>
            <a:ext cx="4133850" cy="3128458"/>
          </a:xfrm>
        </p:spPr>
        <p:txBody>
          <a:bodyPr>
            <a:normAutofit/>
          </a:bodyPr>
          <a:lstStyle/>
          <a:p>
            <a:r>
              <a:rPr lang="en-US" dirty="0"/>
              <a:t>Precision – </a:t>
            </a:r>
            <a:r>
              <a:rPr lang="th-TH" dirty="0"/>
              <a:t>ค่าความแม่นยำของหุ่นยนต์ เมื่อถึงเป้าหมาย</a:t>
            </a:r>
          </a:p>
          <a:p>
            <a:pPr lvl="1"/>
            <a:r>
              <a:rPr lang="th-TH" dirty="0"/>
              <a:t>หุ่นยนต์อุตสาหกรรมทั่วไป </a:t>
            </a:r>
            <a:r>
              <a:rPr lang="en-US" dirty="0"/>
              <a:t>– 0.001 - 0.002 mm</a:t>
            </a:r>
          </a:p>
          <a:p>
            <a:pPr lvl="1"/>
            <a:r>
              <a:rPr lang="en-US" dirty="0"/>
              <a:t>Co-Robot – 0.05 mm</a:t>
            </a:r>
            <a:endParaRPr lang="th-TH" dirty="0"/>
          </a:p>
          <a:p>
            <a:r>
              <a:rPr lang="en-US" dirty="0"/>
              <a:t>Payload – </a:t>
            </a:r>
            <a:r>
              <a:rPr lang="th-TH" dirty="0"/>
              <a:t>ค่าความสามารถในการรับน้ำหนักของหุ่นยนต์</a:t>
            </a:r>
          </a:p>
          <a:p>
            <a:r>
              <a:rPr lang="en-US" dirty="0"/>
              <a:t>Reach – </a:t>
            </a:r>
            <a:r>
              <a:rPr lang="th-TH" dirty="0"/>
              <a:t>ระยะที่ปลายแขนวิ่งไปถึง</a:t>
            </a:r>
          </a:p>
          <a:p>
            <a:r>
              <a:rPr lang="en-US" dirty="0"/>
              <a:t>Maximum Speed – </a:t>
            </a:r>
            <a:r>
              <a:rPr lang="th-TH" dirty="0"/>
              <a:t>ความเร็วของแขนหุ่นยนต์ แต่ละ </a:t>
            </a:r>
            <a:r>
              <a:rPr lang="en-US" dirty="0"/>
              <a:t>Joint</a:t>
            </a:r>
          </a:p>
          <a:p>
            <a:r>
              <a:rPr lang="en-US" dirty="0"/>
              <a:t>Standard cycle time – </a:t>
            </a:r>
            <a:r>
              <a:rPr lang="th-TH" dirty="0"/>
              <a:t>ความเร็วสูงสุดเป็นวินาทีต่อรอบ เมื่อหุ่นยนต์วิ่งด้วยระยะแนวราบ </a:t>
            </a:r>
            <a:r>
              <a:rPr lang="en-US" dirty="0"/>
              <a:t>300 </a:t>
            </a:r>
            <a:r>
              <a:rPr lang="th-TH" dirty="0"/>
              <a:t>มม. แนวตั้ง </a:t>
            </a:r>
            <a:r>
              <a:rPr lang="en-US" dirty="0"/>
              <a:t>25 </a:t>
            </a:r>
            <a:r>
              <a:rPr lang="th-TH" dirty="0"/>
              <a:t>มม. </a:t>
            </a:r>
          </a:p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0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1768793"/>
            <a:ext cx="2624234" cy="1840257"/>
          </a:xfrm>
        </p:spPr>
        <p:txBody>
          <a:bodyPr>
            <a:normAutofit/>
          </a:bodyPr>
          <a:lstStyle/>
          <a:p>
            <a:r>
              <a:rPr lang="en-US" dirty="0"/>
              <a:t>Robotics in present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795F9-14EA-4BC2-847F-35A78BAE8F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8" r="2" b="7233"/>
          <a:stretch/>
        </p:blipFill>
        <p:spPr>
          <a:xfrm>
            <a:off x="4006130" y="1385208"/>
            <a:ext cx="4705920" cy="2233101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842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08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207" y="1546378"/>
            <a:ext cx="5219585" cy="124685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>
                <a:latin typeface="TH SarabunPSK" panose="020B0500040200020003" pitchFamily="34" charset="-34"/>
                <a:cs typeface="TH SarabunPSK" panose="020B0500040200020003" pitchFamily="34" charset="-34"/>
              </a:rPr>
              <a:t>Course Overview</a:t>
            </a:r>
            <a:endParaRPr lang="th-TH" sz="36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th-TH" altLang="th-TH" sz="150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660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en-US" sz="2300">
                <a:solidFill>
                  <a:schemeClr val="tx1"/>
                </a:solidFill>
              </a:rPr>
              <a:t>Agenda</a:t>
            </a:r>
            <a:endParaRPr lang="th-TH" sz="230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C3C5B2-C3B1-7345-233E-8333FFDF3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100398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81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>
                <a:solidFill>
                  <a:schemeClr val="tx1"/>
                </a:solidFill>
              </a:rPr>
              <a:t>ความรู้เบื้องต้นเกี่ยวกับหุ่นยนต์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C949A3-D911-1FAA-4F0C-DE46F691D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699765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055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</p:spPr>
        <p:txBody>
          <a:bodyPr>
            <a:normAutofit/>
          </a:bodyPr>
          <a:lstStyle/>
          <a:p>
            <a:r>
              <a:rPr lang="th-TH" sz="2300">
                <a:solidFill>
                  <a:schemeClr val="tx1"/>
                </a:solidFill>
              </a:rPr>
              <a:t>การคำนวณ </a:t>
            </a:r>
            <a:r>
              <a:rPr lang="en-US" sz="2300">
                <a:solidFill>
                  <a:schemeClr val="tx1"/>
                </a:solidFill>
              </a:rPr>
              <a:t>Forward</a:t>
            </a:r>
            <a:r>
              <a:rPr lang="th-TH" sz="2300">
                <a:solidFill>
                  <a:schemeClr val="tx1"/>
                </a:solidFill>
              </a:rPr>
              <a:t> และ </a:t>
            </a:r>
            <a:r>
              <a:rPr lang="en-US" sz="2300">
                <a:solidFill>
                  <a:schemeClr val="tx1"/>
                </a:solidFill>
              </a:rPr>
              <a:t>Inverse Kinematics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8B55C5-B55E-EF9F-58DC-3B965EE8A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008249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999168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1721</TotalTime>
  <Words>6240</Words>
  <Application>Microsoft Office PowerPoint</Application>
  <PresentationFormat>On-screen Show (16:9)</PresentationFormat>
  <Paragraphs>296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Calibri Light</vt:lpstr>
      <vt:lpstr>Rockwell</vt:lpstr>
      <vt:lpstr>TH Sarabun New</vt:lpstr>
      <vt:lpstr>TH SarabunPSK</vt:lpstr>
      <vt:lpstr>Wingdings</vt:lpstr>
      <vt:lpstr>Atlas</vt:lpstr>
      <vt:lpstr>ทฤษฎีหุ่นยนต์ Robotics Theory</vt:lpstr>
      <vt:lpstr>Robotics in present</vt:lpstr>
      <vt:lpstr>Robotics in present</vt:lpstr>
      <vt:lpstr>Robotics in present</vt:lpstr>
      <vt:lpstr>Robotics in present</vt:lpstr>
      <vt:lpstr>Course Overview</vt:lpstr>
      <vt:lpstr>Agenda</vt:lpstr>
      <vt:lpstr>ความรู้เบื้องต้นเกี่ยวกับหุ่นยนต์</vt:lpstr>
      <vt:lpstr>การคำนวณ Forward และ Inverse Kinematics</vt:lpstr>
      <vt:lpstr>Dynamics ของหุ่นยนต์อุตสาหกรรม</vt:lpstr>
      <vt:lpstr>จุดประสงค์ของวิชานี้</vt:lpstr>
      <vt:lpstr>คำนิยามของหุ่นยนต์</vt:lpstr>
      <vt:lpstr>หุ่นยนต์คืออะไร</vt:lpstr>
      <vt:lpstr>หุ่นยนต์คืออะไร</vt:lpstr>
      <vt:lpstr>PowerPoint Presentation</vt:lpstr>
      <vt:lpstr>PowerPoint Presentation</vt:lpstr>
      <vt:lpstr>ประวัติหุ่นยนต์</vt:lpstr>
      <vt:lpstr>ประวัติหุ่นยนต์</vt:lpstr>
      <vt:lpstr>ประวัติหุ่นยนต์</vt:lpstr>
      <vt:lpstr>ประวัติหุ่นยนต์</vt:lpstr>
      <vt:lpstr>จุดประสงค์ของการสร้างและใช้งานหุ่นยนต์</vt:lpstr>
      <vt:lpstr>Reference</vt:lpstr>
      <vt:lpstr>ลักษณะของหุ่นยนต์</vt:lpstr>
      <vt:lpstr>การจำแนกลักษณะของหุ่นยนต์</vt:lpstr>
      <vt:lpstr>สถานที่การใช้งาน</vt:lpstr>
      <vt:lpstr>สถานที่การใช้งาน</vt:lpstr>
      <vt:lpstr>สถานที่ใช้งาน: กลางแจ้ง</vt:lpstr>
      <vt:lpstr>รูปร่างของหุ่นยนต์</vt:lpstr>
      <vt:lpstr>รูปร่างของหุ่นยนต์</vt:lpstr>
      <vt:lpstr>การควบคุม</vt:lpstr>
      <vt:lpstr>เคลื่อนที่ได้หรือไม่ได้</vt:lpstr>
      <vt:lpstr>หุ่นยนต์อุตสาหกรรม</vt:lpstr>
      <vt:lpstr>หุ่นยนต์อุตสาหกรรม คือ</vt:lpstr>
      <vt:lpstr>แขนหุ่นยนต์</vt:lpstr>
      <vt:lpstr>ข้อมูลพื้นฐานของแขนหุ่นยนต์</vt:lpstr>
      <vt:lpstr>ข้อมูลพื้นฐานของแขนหุ่นยนต์</vt:lpstr>
      <vt:lpstr>ข้อมูลพื้นฐานของแขนหุ่นยนต์</vt:lpstr>
      <vt:lpstr>ข้อมูลพื้นฐานของแขนหุ่นยนต์</vt:lpstr>
      <vt:lpstr>คำศัพท์เกี่ยวกับแขนหุ่นยนต์</vt:lpstr>
      <vt:lpstr>Coordinate system ของหุ่นยนต์</vt:lpstr>
      <vt:lpstr>คำศัพท์ของหุ่นยนต์</vt:lpstr>
      <vt:lpstr>คำศัพท์</vt:lpstr>
      <vt:lpstr>คำศัพท์</vt:lpstr>
      <vt:lpstr>คำศัพท์</vt:lpstr>
      <vt:lpstr>คำศัพท์</vt:lpstr>
      <vt:lpstr>คำศัพท์</vt:lpstr>
      <vt:lpstr>คำศัพท์</vt:lpstr>
      <vt:lpstr>คำศัพท์</vt:lpstr>
    </vt:vector>
  </TitlesOfParts>
  <Company>nzn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หน่วยที่ 14 การบำรุงรักษาระบบไฟฟ้า (Electrical System Maintenance)</dc:title>
  <dc:creator>WincoolV5</dc:creator>
  <cp:lastModifiedBy>Alisa Kunapinun</cp:lastModifiedBy>
  <cp:revision>147</cp:revision>
  <dcterms:created xsi:type="dcterms:W3CDTF">2014-11-14T06:47:43Z</dcterms:created>
  <dcterms:modified xsi:type="dcterms:W3CDTF">2023-01-21T03:10:02Z</dcterms:modified>
</cp:coreProperties>
</file>